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5"/>
  </p:sldMasterIdLst>
  <p:sldIdLst>
    <p:sldId id="256" r:id="rId6"/>
    <p:sldId id="257" r:id="rId7"/>
    <p:sldId id="258" r:id="rId8"/>
    <p:sldId id="259" r:id="rId9"/>
    <p:sldId id="260" r:id="rId10"/>
    <p:sldId id="261" r:id="rId11"/>
    <p:sldId id="262" r:id="rId12"/>
    <p:sldId id="263" r:id="rId13"/>
    <p:sldId id="2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123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1.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2517775"/>
          </a:xfrm>
        </p:spPr>
        <p:txBody>
          <a:bodyPr/>
          <a:lstStyle/>
          <a:p>
            <a:r>
              <a:rPr lang="en-US"/>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lvl1pPr>
          </a:lstStyle>
          <a:p>
            <a:fld id="{05726EEB-B2B3-422B-BEF8-1AB6A681860B}" type="datetimeFigureOut">
              <a:rPr lang="en-US" smtClean="0"/>
              <a:t>3/14/2022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2D1C1C66-95BC-4AE5-8DEA-7B6A337C451A}" type="slidenum">
              <a:rPr lang="en-US" smtClean="0"/>
              <a:t>‹#›</a:t>
            </a:fld>
            <a:endParaRPr lang="en-US"/>
          </a:p>
        </p:txBody>
      </p:sp>
    </p:spTree>
    <p:extLst>
      <p:ext uri="{BB962C8B-B14F-4D97-AF65-F5344CB8AC3E}">
        <p14:creationId xmlns:p14="http://schemas.microsoft.com/office/powerpoint/2010/main" val="246376333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1400" b="1"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Rectangle 4"/>
          <p:cNvSpPr>
            <a:spLocks noGrp="1" noChangeArrowheads="1"/>
          </p:cNvSpPr>
          <p:nvPr>
            <p:ph type="dt" sz="half" idx="10"/>
          </p:nvPr>
        </p:nvSpPr>
        <p:spPr>
          <a:ln/>
        </p:spPr>
        <p:txBody>
          <a:bodyPr/>
          <a:lstStyle>
            <a:lvl1pPr>
              <a:defRPr/>
            </a:lvl1pPr>
          </a:lstStyle>
          <a:p>
            <a:fld id="{05726EEB-B2B3-422B-BEF8-1AB6A681860B}" type="datetimeFigureOut">
              <a:rPr lang="en-US" smtClean="0"/>
              <a:t>3/14/2022</a:t>
            </a:fld>
            <a:endParaRPr lang="en-US"/>
          </a:p>
        </p:txBody>
      </p:sp>
      <p:sp>
        <p:nvSpPr>
          <p:cNvPr id="7" name="Rectangle 5"/>
          <p:cNvSpPr>
            <a:spLocks noGrp="1" noChangeArrowheads="1"/>
          </p:cNvSpPr>
          <p:nvPr>
            <p:ph type="ftr" sz="quarter" idx="11"/>
          </p:nvPr>
        </p:nvSpPr>
        <p:spPr>
          <a:ln/>
        </p:spPr>
        <p:txBody>
          <a:bodyPr/>
          <a:lstStyle>
            <a:lvl1pPr>
              <a:defRPr/>
            </a:lvl1pPr>
          </a:lstStyle>
          <a:p>
            <a:endParaRPr lang="en-US"/>
          </a:p>
        </p:txBody>
      </p:sp>
      <p:sp>
        <p:nvSpPr>
          <p:cNvPr id="8" name="Slide Number Placeholder 3"/>
          <p:cNvSpPr>
            <a:spLocks noGrp="1"/>
          </p:cNvSpPr>
          <p:nvPr>
            <p:ph type="sldNum" sz="quarter" idx="12"/>
          </p:nvPr>
        </p:nvSpPr>
        <p:spPr>
          <a:ln/>
        </p:spPr>
        <p:txBody>
          <a:bodyPr/>
          <a:lstStyle>
            <a:lvl1pPr>
              <a:defRPr/>
            </a:lvl1pPr>
          </a:lstStyle>
          <a:p>
            <a:fld id="{2D1C1C66-95BC-4AE5-8DEA-7B6A337C451A}" type="slidenum">
              <a:rPr lang="en-US" smtClean="0"/>
              <a:t>‹#›</a:t>
            </a:fld>
            <a:endParaRPr lang="en-US"/>
          </a:p>
        </p:txBody>
      </p:sp>
    </p:spTree>
    <p:extLst>
      <p:ext uri="{BB962C8B-B14F-4D97-AF65-F5344CB8AC3E}">
        <p14:creationId xmlns:p14="http://schemas.microsoft.com/office/powerpoint/2010/main" val="3489589013"/>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Rectangle 4"/>
          <p:cNvSpPr>
            <a:spLocks noGrp="1" noChangeArrowheads="1"/>
          </p:cNvSpPr>
          <p:nvPr>
            <p:ph type="dt" sz="half" idx="10"/>
          </p:nvPr>
        </p:nvSpPr>
        <p:spPr>
          <a:ln/>
        </p:spPr>
        <p:txBody>
          <a:bodyPr/>
          <a:lstStyle>
            <a:lvl1pPr>
              <a:defRPr/>
            </a:lvl1pPr>
          </a:lstStyle>
          <a:p>
            <a:fld id="{05726EEB-B2B3-422B-BEF8-1AB6A681860B}" type="datetimeFigureOut">
              <a:rPr lang="en-US" smtClean="0"/>
              <a:t>3/14/2022</a:t>
            </a:fld>
            <a:endParaRPr lang="en-US"/>
          </a:p>
        </p:txBody>
      </p:sp>
      <p:sp>
        <p:nvSpPr>
          <p:cNvPr id="4" name="Rectangle 5"/>
          <p:cNvSpPr>
            <a:spLocks noGrp="1" noChangeArrowheads="1"/>
          </p:cNvSpPr>
          <p:nvPr>
            <p:ph type="ftr" sz="quarter" idx="11"/>
          </p:nvPr>
        </p:nvSpPr>
        <p:spPr>
          <a:ln/>
        </p:spPr>
        <p:txBody>
          <a:bodyPr/>
          <a:lstStyle>
            <a:lvl1pPr>
              <a:defRPr/>
            </a:lvl1pPr>
          </a:lstStyle>
          <a:p>
            <a:endParaRPr lang="en-US"/>
          </a:p>
        </p:txBody>
      </p:sp>
      <p:sp>
        <p:nvSpPr>
          <p:cNvPr id="5" name="Slide Number Placeholder 3"/>
          <p:cNvSpPr>
            <a:spLocks noGrp="1"/>
          </p:cNvSpPr>
          <p:nvPr>
            <p:ph type="sldNum" sz="quarter" idx="12"/>
          </p:nvPr>
        </p:nvSpPr>
        <p:spPr>
          <a:ln/>
        </p:spPr>
        <p:txBody>
          <a:bodyPr/>
          <a:lstStyle>
            <a:lvl1pPr>
              <a:defRPr/>
            </a:lvl1pPr>
          </a:lstStyle>
          <a:p>
            <a:fld id="{2D1C1C66-95BC-4AE5-8DEA-7B6A337C451A}" type="slidenum">
              <a:rPr lang="en-US" smtClean="0"/>
              <a:t>‹#›</a:t>
            </a:fld>
            <a:endParaRPr lang="en-US"/>
          </a:p>
        </p:txBody>
      </p:sp>
    </p:spTree>
    <p:extLst>
      <p:ext uri="{BB962C8B-B14F-4D97-AF65-F5344CB8AC3E}">
        <p14:creationId xmlns:p14="http://schemas.microsoft.com/office/powerpoint/2010/main" val="621648853"/>
      </p:ext>
    </p:extLst>
  </p:cSld>
  <p:clrMapOvr>
    <a:masterClrMapping/>
  </p:clrMapOvr>
  <p:transition>
    <p:wipe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smtClean="0"/>
            </a:lvl1pPr>
          </a:lstStyle>
          <a:p>
            <a:fld id="{05726EEB-B2B3-422B-BEF8-1AB6A681860B}" type="datetimeFigureOut">
              <a:rPr lang="en-US" smtClean="0"/>
              <a:t>3/14/2022</a:t>
            </a:fld>
            <a:endParaRPr lang="en-US"/>
          </a:p>
        </p:txBody>
      </p:sp>
      <p:sp>
        <p:nvSpPr>
          <p:cNvPr id="3" name="Rectangle 5"/>
          <p:cNvSpPr>
            <a:spLocks noGrp="1" noChangeArrowheads="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a:xfrm>
            <a:off x="6934200" y="6245225"/>
            <a:ext cx="2133600" cy="476250"/>
          </a:xfrm>
        </p:spPr>
        <p:txBody>
          <a:bodyPr/>
          <a:lstStyle>
            <a:lvl1pPr>
              <a:defRPr/>
            </a:lvl1pPr>
          </a:lstStyle>
          <a:p>
            <a:fld id="{2D1C1C66-95BC-4AE5-8DEA-7B6A337C451A}" type="slidenum">
              <a:rPr lang="en-US" smtClean="0"/>
              <a:t>‹#›</a:t>
            </a:fld>
            <a:endParaRPr lang="en-US"/>
          </a:p>
        </p:txBody>
      </p:sp>
    </p:spTree>
    <p:extLst>
      <p:ext uri="{BB962C8B-B14F-4D97-AF65-F5344CB8AC3E}">
        <p14:creationId xmlns:p14="http://schemas.microsoft.com/office/powerpoint/2010/main" val="2646957629"/>
      </p:ext>
    </p:extLst>
  </p:cSld>
  <p:clrMapOvr>
    <a:masterClrMapping/>
  </p:clrMapOvr>
  <p:transition>
    <p:wipe dir="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1400"/>
            </a:lvl1pPr>
            <a:lvl2pPr>
              <a:defRPr sz="1400"/>
            </a:lvl2pPr>
            <a:lvl3pPr>
              <a:defRPr sz="14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05726EEB-B2B3-422B-BEF8-1AB6A681860B}" type="datetimeFigureOut">
              <a:rPr lang="en-US" smtClean="0"/>
              <a:t>3/14/2022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2D1C1C66-95BC-4AE5-8DEA-7B6A337C451A}" type="slidenum">
              <a:rPr lang="en-US" smtClean="0"/>
              <a:t>‹#›</a:t>
            </a:fld>
            <a:endParaRPr lang="en-US"/>
          </a:p>
        </p:txBody>
      </p:sp>
    </p:spTree>
    <p:extLst>
      <p:ext uri="{BB962C8B-B14F-4D97-AF65-F5344CB8AC3E}">
        <p14:creationId xmlns:p14="http://schemas.microsoft.com/office/powerpoint/2010/main" val="2327910016"/>
      </p:ext>
    </p:extLst>
  </p:cSld>
  <p:clrMapOvr>
    <a:masterClrMapping/>
  </p:clrMapOvr>
  <p:transition>
    <p:wipe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05726EEB-B2B3-422B-BEF8-1AB6A681860B}" type="datetimeFigureOut">
              <a:rPr lang="en-US" smtClean="0"/>
              <a:t>3/14/2022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2D1C1C66-95BC-4AE5-8DEA-7B6A337C451A}" type="slidenum">
              <a:rPr lang="en-US" smtClean="0"/>
              <a:t>‹#›</a:t>
            </a:fld>
            <a:endParaRPr lang="en-US"/>
          </a:p>
        </p:txBody>
      </p:sp>
    </p:spTree>
    <p:extLst>
      <p:ext uri="{BB962C8B-B14F-4D97-AF65-F5344CB8AC3E}">
        <p14:creationId xmlns:p14="http://schemas.microsoft.com/office/powerpoint/2010/main" val="2738864976"/>
      </p:ext>
    </p:extLst>
  </p:cSld>
  <p:clrMapOvr>
    <a:masterClrMapping/>
  </p:clrMapOvr>
  <p:transition>
    <p:wipe dir="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05726EEB-B2B3-422B-BEF8-1AB6A681860B}" type="datetimeFigureOut">
              <a:rPr lang="en-US" smtClean="0"/>
              <a:t>3/14/2022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2D1C1C66-95BC-4AE5-8DEA-7B6A337C451A}" type="slidenum">
              <a:rPr lang="en-US" smtClean="0"/>
              <a:t>‹#›</a:t>
            </a:fld>
            <a:endParaRPr lang="en-US"/>
          </a:p>
        </p:txBody>
      </p:sp>
    </p:spTree>
    <p:extLst>
      <p:ext uri="{BB962C8B-B14F-4D97-AF65-F5344CB8AC3E}">
        <p14:creationId xmlns:p14="http://schemas.microsoft.com/office/powerpoint/2010/main" val="3404731402"/>
      </p:ext>
    </p:extLst>
  </p:cSld>
  <p:clrMapOvr>
    <a:masterClrMapping/>
  </p:clrMapOvr>
  <p:transition>
    <p:wipe dir="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04800"/>
            <a:ext cx="20574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304800"/>
            <a:ext cx="6019800" cy="5410200"/>
          </a:xfrm>
        </p:spPr>
        <p:txBody>
          <a:bodyPr vert="eaVert"/>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05726EEB-B2B3-422B-BEF8-1AB6A681860B}" type="datetimeFigureOut">
              <a:rPr lang="en-US" smtClean="0"/>
              <a:t>3/14/2022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2D1C1C66-95BC-4AE5-8DEA-7B6A337C451A}" type="slidenum">
              <a:rPr lang="en-US" smtClean="0"/>
              <a:t>‹#›</a:t>
            </a:fld>
            <a:endParaRPr lang="en-US"/>
          </a:p>
        </p:txBody>
      </p:sp>
    </p:spTree>
    <p:extLst>
      <p:ext uri="{BB962C8B-B14F-4D97-AF65-F5344CB8AC3E}">
        <p14:creationId xmlns:p14="http://schemas.microsoft.com/office/powerpoint/2010/main" val="2979588430"/>
      </p:ext>
    </p:extLst>
  </p:cSld>
  <p:clrMapOvr>
    <a:masterClrMapping/>
  </p:clrMapOvr>
  <p:transition>
    <p:wipe dir="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39763"/>
          </a:xfrm>
        </p:spPr>
        <p:txBody>
          <a:bodyPr/>
          <a:lstStyle/>
          <a:p>
            <a:r>
              <a:rPr lang="en-US"/>
              <a:t>Click to edit Master title style</a:t>
            </a:r>
          </a:p>
        </p:txBody>
      </p:sp>
      <p:sp>
        <p:nvSpPr>
          <p:cNvPr id="3" name="Content Placeholder 2"/>
          <p:cNvSpPr>
            <a:spLocks noGrp="1"/>
          </p:cNvSpPr>
          <p:nvPr>
            <p:ph idx="1"/>
          </p:nvPr>
        </p:nvSpPr>
        <p:spPr>
          <a:xfrm>
            <a:off x="457200" y="1068388"/>
            <a:ext cx="8229600" cy="4646612"/>
          </a:xfrm>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05726EEB-B2B3-422B-BEF8-1AB6A681860B}" type="datetimeFigureOut">
              <a:rPr lang="en-US" smtClean="0"/>
              <a:t>3/14/2022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2D1C1C66-95BC-4AE5-8DEA-7B6A337C451A}" type="slidenum">
              <a:rPr lang="en-US" smtClean="0"/>
              <a:t>‹#›</a:t>
            </a:fld>
            <a:endParaRPr lang="en-US"/>
          </a:p>
        </p:txBody>
      </p:sp>
    </p:spTree>
    <p:extLst>
      <p:ext uri="{BB962C8B-B14F-4D97-AF65-F5344CB8AC3E}">
        <p14:creationId xmlns:p14="http://schemas.microsoft.com/office/powerpoint/2010/main" val="1060081881"/>
      </p:ext>
    </p:extLst>
  </p:cSld>
  <p:clrMapOvr>
    <a:masterClrMapping/>
  </p:clrMapOvr>
  <p:transition>
    <p:wipe dir="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p:txBody>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fld id="{05726EEB-B2B3-422B-BEF8-1AB6A681860B}" type="datetimeFigureOut">
              <a:rPr lang="en-US" smtClean="0"/>
              <a:t>3/14/2022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2D1C1C66-95BC-4AE5-8DEA-7B6A337C451A}" type="slidenum">
              <a:rPr lang="en-US" smtClean="0"/>
              <a:t>‹#›</a:t>
            </a:fld>
            <a:endParaRPr lang="en-US"/>
          </a:p>
        </p:txBody>
      </p:sp>
    </p:spTree>
    <p:extLst>
      <p:ext uri="{BB962C8B-B14F-4D97-AF65-F5344CB8AC3E}">
        <p14:creationId xmlns:p14="http://schemas.microsoft.com/office/powerpoint/2010/main" val="4043168147"/>
      </p:ext>
    </p:extLst>
  </p:cSld>
  <p:clrMapOvr>
    <a:masterClrMapping/>
  </p:clrMapOvr>
  <p:transition>
    <p:wipe dir="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5726EEB-B2B3-422B-BEF8-1AB6A681860B}" type="datetimeFigureOut">
              <a:rPr lang="en-US" smtClean="0"/>
              <a:t>3/14/2022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1C1C66-95BC-4AE5-8DEA-7B6A337C451A}" type="slidenum">
              <a:rPr lang="en-US" smtClean="0"/>
              <a:t>‹#›</a:t>
            </a:fld>
            <a:endParaRPr lang="en-US"/>
          </a:p>
        </p:txBody>
      </p:sp>
    </p:spTree>
    <p:extLst>
      <p:ext uri="{BB962C8B-B14F-4D97-AF65-F5344CB8AC3E}">
        <p14:creationId xmlns:p14="http://schemas.microsoft.com/office/powerpoint/2010/main" val="123449989"/>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marL="0">
              <a:defRPr sz="2800" b="0"/>
            </a:lvl1pPr>
            <a:lvl2pPr>
              <a:defRPr sz="2800" b="0"/>
            </a:lvl2pPr>
            <a:lvl3pPr>
              <a:defRPr sz="2800" b="0"/>
            </a:lvl3pPr>
            <a:lvl4pPr marL="1371600" indent="-342900">
              <a:buSzPct val="75000"/>
              <a:buFont typeface="Wingdings" panose="05000000000000000000" pitchFamily="2" charset="2"/>
              <a:buChar char="§"/>
              <a:defRPr sz="2800" b="0"/>
            </a:lvl4pPr>
            <a:lvl5pPr>
              <a:defRPr sz="2800" b="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5"/>
          <p:cNvSpPr>
            <a:spLocks noGrp="1" noChangeArrowheads="1"/>
          </p:cNvSpPr>
          <p:nvPr>
            <p:ph type="ftr" sz="quarter" idx="10"/>
          </p:nvPr>
        </p:nvSpPr>
        <p:spPr/>
        <p:txBody>
          <a:bodyPr/>
          <a:lstStyle>
            <a:lvl1pPr>
              <a:defRPr/>
            </a:lvl1pPr>
          </a:lstStyle>
          <a:p>
            <a:endParaRPr lang="en-US"/>
          </a:p>
        </p:txBody>
      </p:sp>
      <p:sp>
        <p:nvSpPr>
          <p:cNvPr id="5" name="Slide Number Placeholder 3"/>
          <p:cNvSpPr>
            <a:spLocks noGrp="1"/>
          </p:cNvSpPr>
          <p:nvPr>
            <p:ph type="sldNum" sz="quarter" idx="12"/>
          </p:nvPr>
        </p:nvSpPr>
        <p:spPr>
          <a:xfrm>
            <a:off x="6553200" y="6245225"/>
            <a:ext cx="2133600" cy="476250"/>
          </a:xfrm>
          <a:ln/>
        </p:spPr>
        <p:txBody>
          <a:bodyPr/>
          <a:lstStyle>
            <a:lvl1pPr>
              <a:defRPr/>
            </a:lvl1pPr>
          </a:lstStyle>
          <a:p>
            <a:fld id="{2D1C1C66-95BC-4AE5-8DEA-7B6A337C451A}" type="slidenum">
              <a:rPr lang="en-US" smtClean="0"/>
              <a:t>‹#›</a:t>
            </a:fld>
            <a:endParaRPr lang="en-US"/>
          </a:p>
        </p:txBody>
      </p:sp>
    </p:spTree>
    <p:extLst>
      <p:ext uri="{BB962C8B-B14F-4D97-AF65-F5344CB8AC3E}">
        <p14:creationId xmlns:p14="http://schemas.microsoft.com/office/powerpoint/2010/main" val="4105054198"/>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05726EEB-B2B3-422B-BEF8-1AB6A681860B}" type="datetimeFigureOut">
              <a:rPr lang="en-US" smtClean="0"/>
              <a:t>3/14/2022</a:t>
            </a:fld>
            <a:endParaRPr lang="en-US"/>
          </a:p>
        </p:txBody>
      </p:sp>
      <p:sp>
        <p:nvSpPr>
          <p:cNvPr id="5" name="Rectangle 5"/>
          <p:cNvSpPr>
            <a:spLocks noGrp="1" noChangeArrowheads="1"/>
          </p:cNvSpPr>
          <p:nvPr>
            <p:ph type="ftr" sz="quarter" idx="11"/>
          </p:nvPr>
        </p:nvSpPr>
        <p:spPr>
          <a:ln/>
        </p:spPr>
        <p:txBody>
          <a:bodyPr/>
          <a:lstStyle>
            <a:lvl1pPr>
              <a:defRPr/>
            </a:lvl1pPr>
          </a:lstStyle>
          <a:p>
            <a:endParaRPr lang="en-US"/>
          </a:p>
        </p:txBody>
      </p:sp>
      <p:sp>
        <p:nvSpPr>
          <p:cNvPr id="6" name="Slide Number Placeholder 3"/>
          <p:cNvSpPr>
            <a:spLocks noGrp="1"/>
          </p:cNvSpPr>
          <p:nvPr>
            <p:ph type="sldNum" sz="quarter" idx="12"/>
          </p:nvPr>
        </p:nvSpPr>
        <p:spPr>
          <a:ln/>
        </p:spPr>
        <p:txBody>
          <a:bodyPr/>
          <a:lstStyle>
            <a:lvl1pPr>
              <a:defRPr/>
            </a:lvl1pPr>
          </a:lstStyle>
          <a:p>
            <a:fld id="{2D1C1C66-95BC-4AE5-8DEA-7B6A337C451A}" type="slidenum">
              <a:rPr lang="en-US" smtClean="0"/>
              <a:t>‹#›</a:t>
            </a:fld>
            <a:endParaRPr lang="en-US"/>
          </a:p>
        </p:txBody>
      </p:sp>
    </p:spTree>
    <p:extLst>
      <p:ext uri="{BB962C8B-B14F-4D97-AF65-F5344CB8AC3E}">
        <p14:creationId xmlns:p14="http://schemas.microsoft.com/office/powerpoint/2010/main" val="2539929249"/>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lumn (Pic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05726EEB-B2B3-422B-BEF8-1AB6A681860B}" type="datetimeFigureOut">
              <a:rPr lang="en-US" smtClean="0"/>
              <a:t>3/14/2022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2D1C1C66-95BC-4AE5-8DEA-7B6A337C451A}" type="slidenum">
              <a:rPr lang="en-US" smtClean="0"/>
              <a:t>‹#›</a:t>
            </a:fld>
            <a:endParaRPr lang="en-US"/>
          </a:p>
        </p:txBody>
      </p:sp>
      <p:sp>
        <p:nvSpPr>
          <p:cNvPr id="4" name="Content Placeholder 3"/>
          <p:cNvSpPr>
            <a:spLocks noGrp="1"/>
          </p:cNvSpPr>
          <p:nvPr>
            <p:ph sz="quarter" idx="13"/>
          </p:nvPr>
        </p:nvSpPr>
        <p:spPr>
          <a:xfrm>
            <a:off x="457200" y="1153077"/>
            <a:ext cx="4114800"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01" y="1153077"/>
            <a:ext cx="4114800" cy="449262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4062429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lumn (Pic Righ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05726EEB-B2B3-422B-BEF8-1AB6A681860B}" type="datetimeFigureOut">
              <a:rPr lang="en-US" smtClean="0"/>
              <a:t>3/14/2022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2D1C1C66-95BC-4AE5-8DEA-7B6A337C451A}" type="slidenum">
              <a:rPr lang="en-US" smtClean="0"/>
              <a:t>‹#›</a:t>
            </a:fld>
            <a:endParaRPr lang="en-US"/>
          </a:p>
        </p:txBody>
      </p:sp>
      <p:sp>
        <p:nvSpPr>
          <p:cNvPr id="9" name="Content Placeholder 3"/>
          <p:cNvSpPr>
            <a:spLocks noGrp="1"/>
          </p:cNvSpPr>
          <p:nvPr>
            <p:ph sz="quarter" idx="13"/>
          </p:nvPr>
        </p:nvSpPr>
        <p:spPr>
          <a:xfrm>
            <a:off x="457200" y="1153077"/>
            <a:ext cx="4114800" cy="456192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01" y="1153077"/>
            <a:ext cx="4114800" cy="456192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35688348"/>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e Column: Image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05726EEB-B2B3-422B-BEF8-1AB6A681860B}" type="datetimeFigureOut">
              <a:rPr lang="en-US" smtClean="0"/>
              <a:t>3/14/2022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2D1C1C66-95BC-4AE5-8DEA-7B6A337C451A}" type="slidenum">
              <a:rPr lang="en-US" smtClean="0"/>
              <a:t>‹#›</a:t>
            </a:fld>
            <a:endParaRPr lang="en-US"/>
          </a:p>
        </p:txBody>
      </p:sp>
      <p:sp>
        <p:nvSpPr>
          <p:cNvPr id="9" name="Content Placeholder 3"/>
          <p:cNvSpPr>
            <a:spLocks noGrp="1"/>
          </p:cNvSpPr>
          <p:nvPr>
            <p:ph sz="quarter" idx="13"/>
          </p:nvPr>
        </p:nvSpPr>
        <p:spPr>
          <a:xfrm>
            <a:off x="457200" y="1153078"/>
            <a:ext cx="8229600" cy="22759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1" y="3472070"/>
            <a:ext cx="8229600" cy="223285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550108477"/>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1_One Column TopBottom Top Sma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05726EEB-B2B3-422B-BEF8-1AB6A681860B}" type="datetimeFigureOut">
              <a:rPr lang="en-US" smtClean="0"/>
              <a:t>3/14/2022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2D1C1C66-95BC-4AE5-8DEA-7B6A337C451A}" type="slidenum">
              <a:rPr lang="en-US" smtClean="0"/>
              <a:t>‹#›</a:t>
            </a:fld>
            <a:endParaRPr lang="en-US"/>
          </a:p>
        </p:txBody>
      </p:sp>
      <p:sp>
        <p:nvSpPr>
          <p:cNvPr id="9" name="Content Placeholder 3"/>
          <p:cNvSpPr>
            <a:spLocks noGrp="1"/>
          </p:cNvSpPr>
          <p:nvPr>
            <p:ph sz="quarter" idx="13"/>
          </p:nvPr>
        </p:nvSpPr>
        <p:spPr>
          <a:xfrm>
            <a:off x="457200" y="1153078"/>
            <a:ext cx="8229600" cy="88275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457201" y="2057400"/>
            <a:ext cx="8229600" cy="36475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88442322"/>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Two Column Small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05726EEB-B2B3-422B-BEF8-1AB6A681860B}" type="datetimeFigureOut">
              <a:rPr lang="en-US" smtClean="0"/>
              <a:t>3/14/2022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2D1C1C66-95BC-4AE5-8DEA-7B6A337C451A}" type="slidenum">
              <a:rPr lang="en-US" smtClean="0"/>
              <a:t>‹#›</a:t>
            </a:fld>
            <a:endParaRPr lang="en-US"/>
          </a:p>
        </p:txBody>
      </p:sp>
      <p:sp>
        <p:nvSpPr>
          <p:cNvPr id="4" name="Content Placeholder 3"/>
          <p:cNvSpPr>
            <a:spLocks noGrp="1"/>
          </p:cNvSpPr>
          <p:nvPr>
            <p:ph sz="quarter" idx="13"/>
          </p:nvPr>
        </p:nvSpPr>
        <p:spPr>
          <a:xfrm>
            <a:off x="457201" y="1153077"/>
            <a:ext cx="1371600" cy="456192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1905001" y="1153077"/>
            <a:ext cx="6781800" cy="456192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98446088"/>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_Two Column Small Lef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5" name="Rectangle 4"/>
          <p:cNvSpPr>
            <a:spLocks noGrp="1" noChangeArrowheads="1"/>
          </p:cNvSpPr>
          <p:nvPr>
            <p:ph type="dt" sz="half" idx="10"/>
          </p:nvPr>
        </p:nvSpPr>
        <p:spPr>
          <a:ln/>
        </p:spPr>
        <p:txBody>
          <a:bodyPr/>
          <a:lstStyle>
            <a:lvl1pPr>
              <a:defRPr/>
            </a:lvl1pPr>
          </a:lstStyle>
          <a:p>
            <a:fld id="{05726EEB-B2B3-422B-BEF8-1AB6A681860B}" type="datetimeFigureOut">
              <a:rPr lang="en-US" smtClean="0"/>
              <a:t>3/14/2022</a:t>
            </a:fld>
            <a:endParaRPr lang="en-US"/>
          </a:p>
        </p:txBody>
      </p:sp>
      <p:sp>
        <p:nvSpPr>
          <p:cNvPr id="6" name="Rectangle 5"/>
          <p:cNvSpPr>
            <a:spLocks noGrp="1" noChangeArrowheads="1"/>
          </p:cNvSpPr>
          <p:nvPr>
            <p:ph type="ftr" sz="quarter" idx="11"/>
          </p:nvPr>
        </p:nvSpPr>
        <p:spPr>
          <a:ln/>
        </p:spPr>
        <p:txBody>
          <a:bodyPr/>
          <a:lstStyle>
            <a:lvl1pPr>
              <a:defRPr/>
            </a:lvl1pPr>
          </a:lstStyle>
          <a:p>
            <a:endParaRPr lang="en-US"/>
          </a:p>
        </p:txBody>
      </p:sp>
      <p:sp>
        <p:nvSpPr>
          <p:cNvPr id="7" name="Slide Number Placeholder 3"/>
          <p:cNvSpPr>
            <a:spLocks noGrp="1"/>
          </p:cNvSpPr>
          <p:nvPr>
            <p:ph type="sldNum" sz="quarter" idx="12"/>
          </p:nvPr>
        </p:nvSpPr>
        <p:spPr>
          <a:ln/>
        </p:spPr>
        <p:txBody>
          <a:bodyPr/>
          <a:lstStyle>
            <a:lvl1pPr>
              <a:defRPr/>
            </a:lvl1pPr>
          </a:lstStyle>
          <a:p>
            <a:fld id="{2D1C1C66-95BC-4AE5-8DEA-7B6A337C451A}" type="slidenum">
              <a:rPr lang="en-US" smtClean="0"/>
              <a:t>‹#›</a:t>
            </a:fld>
            <a:endParaRPr lang="en-US"/>
          </a:p>
        </p:txBody>
      </p:sp>
      <p:sp>
        <p:nvSpPr>
          <p:cNvPr id="4" name="Content Placeholder 3"/>
          <p:cNvSpPr>
            <a:spLocks noGrp="1"/>
          </p:cNvSpPr>
          <p:nvPr>
            <p:ph sz="quarter" idx="13"/>
          </p:nvPr>
        </p:nvSpPr>
        <p:spPr>
          <a:xfrm>
            <a:off x="457201" y="1153078"/>
            <a:ext cx="5943598" cy="4551846"/>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Content Placeholder 3"/>
          <p:cNvSpPr>
            <a:spLocks noGrp="1"/>
          </p:cNvSpPr>
          <p:nvPr>
            <p:ph sz="quarter" idx="14"/>
          </p:nvPr>
        </p:nvSpPr>
        <p:spPr>
          <a:xfrm>
            <a:off x="6400799" y="1153077"/>
            <a:ext cx="2286001" cy="4551845"/>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75090676"/>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7" descr="FEMA Visual Template"/>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457200" y="198437"/>
            <a:ext cx="82296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8" name="Rectangle 3"/>
          <p:cNvSpPr>
            <a:spLocks noGrp="1" noChangeArrowheads="1"/>
          </p:cNvSpPr>
          <p:nvPr>
            <p:ph type="body" idx="1"/>
          </p:nvPr>
        </p:nvSpPr>
        <p:spPr bwMode="auto">
          <a:xfrm>
            <a:off x="457200" y="1068388"/>
            <a:ext cx="8229600" cy="4646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2"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fontAlgn="auto">
              <a:spcBef>
                <a:spcPts val="0"/>
              </a:spcBef>
              <a:spcAft>
                <a:spcPts val="0"/>
              </a:spcAft>
              <a:defRPr sz="1400" b="0" smtClean="0">
                <a:latin typeface="+mn-lt"/>
                <a:cs typeface="+mn-cs"/>
              </a:defRPr>
            </a:lvl1pPr>
          </a:lstStyle>
          <a:p>
            <a:fld id="{05726EEB-B2B3-422B-BEF8-1AB6A681860B}" type="datetimeFigureOut">
              <a:rPr lang="en-US" smtClean="0"/>
              <a:t>3/14/2022</a:t>
            </a:fld>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fontAlgn="auto">
              <a:spcBef>
                <a:spcPts val="0"/>
              </a:spcBef>
              <a:spcAft>
                <a:spcPts val="0"/>
              </a:spcAft>
              <a:defRPr sz="1400" b="0">
                <a:latin typeface="+mn-lt"/>
                <a:cs typeface="+mn-cs"/>
              </a:defRPr>
            </a:lvl1pPr>
          </a:lstStyle>
          <a:p>
            <a:endParaRPr lang="en-US"/>
          </a:p>
        </p:txBody>
      </p:sp>
      <p:cxnSp>
        <p:nvCxnSpPr>
          <p:cNvPr id="8" name="Straight Connector 7"/>
          <p:cNvCxnSpPr/>
          <p:nvPr/>
        </p:nvCxnSpPr>
        <p:spPr>
          <a:xfrm>
            <a:off x="457200" y="990600"/>
            <a:ext cx="8077200" cy="1588"/>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11" name="Slide Number Placeholder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fontAlgn="auto">
              <a:spcBef>
                <a:spcPts val="0"/>
              </a:spcBef>
              <a:spcAft>
                <a:spcPts val="0"/>
              </a:spcAft>
              <a:defRPr sz="1600" b="0" i="0" baseline="0" smtClean="0">
                <a:solidFill>
                  <a:srgbClr val="F4F8FE"/>
                </a:solidFill>
                <a:latin typeface="+mn-lt"/>
                <a:cs typeface="+mn-cs"/>
              </a:defRPr>
            </a:lvl1pPr>
          </a:lstStyle>
          <a:p>
            <a:fld id="{2D1C1C66-95BC-4AE5-8DEA-7B6A337C451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Lst>
  <p:transition>
    <p:wipe dir="r"/>
  </p:transition>
  <p:txStyles>
    <p:titleStyle>
      <a:lvl1pPr algn="l" rtl="0" eaLnBrk="1" fontAlgn="base" hangingPunct="1">
        <a:spcBef>
          <a:spcPct val="0"/>
        </a:spcBef>
        <a:spcAft>
          <a:spcPct val="0"/>
        </a:spcAft>
        <a:defRPr sz="3800" b="1">
          <a:solidFill>
            <a:srgbClr val="000066"/>
          </a:solidFill>
          <a:latin typeface="+mj-lt"/>
          <a:ea typeface="+mj-ea"/>
          <a:cs typeface="+mj-cs"/>
        </a:defRPr>
      </a:lvl1pPr>
      <a:lvl2pPr algn="l" rtl="0" eaLnBrk="1" fontAlgn="base" hangingPunct="1">
        <a:spcBef>
          <a:spcPct val="0"/>
        </a:spcBef>
        <a:spcAft>
          <a:spcPct val="0"/>
        </a:spcAft>
        <a:defRPr sz="3800" b="1">
          <a:solidFill>
            <a:srgbClr val="000066"/>
          </a:solidFill>
          <a:latin typeface="Times New Roman" pitchFamily="18" charset="0"/>
          <a:cs typeface="Arial" charset="0"/>
        </a:defRPr>
      </a:lvl2pPr>
      <a:lvl3pPr algn="l" rtl="0" eaLnBrk="1" fontAlgn="base" hangingPunct="1">
        <a:spcBef>
          <a:spcPct val="0"/>
        </a:spcBef>
        <a:spcAft>
          <a:spcPct val="0"/>
        </a:spcAft>
        <a:defRPr sz="3800" b="1">
          <a:solidFill>
            <a:srgbClr val="000066"/>
          </a:solidFill>
          <a:latin typeface="Times New Roman" pitchFamily="18" charset="0"/>
          <a:cs typeface="Arial" charset="0"/>
        </a:defRPr>
      </a:lvl3pPr>
      <a:lvl4pPr algn="l" rtl="0" eaLnBrk="1" fontAlgn="base" hangingPunct="1">
        <a:spcBef>
          <a:spcPct val="0"/>
        </a:spcBef>
        <a:spcAft>
          <a:spcPct val="0"/>
        </a:spcAft>
        <a:defRPr sz="3800" b="1">
          <a:solidFill>
            <a:srgbClr val="000066"/>
          </a:solidFill>
          <a:latin typeface="Times New Roman" pitchFamily="18" charset="0"/>
          <a:cs typeface="Arial" charset="0"/>
        </a:defRPr>
      </a:lvl4pPr>
      <a:lvl5pPr algn="l" rtl="0" eaLnBrk="1" fontAlgn="base" hangingPunct="1">
        <a:spcBef>
          <a:spcPct val="0"/>
        </a:spcBef>
        <a:spcAft>
          <a:spcPct val="0"/>
        </a:spcAft>
        <a:defRPr sz="3800" b="1">
          <a:solidFill>
            <a:srgbClr val="000066"/>
          </a:solidFill>
          <a:latin typeface="Times New Roman" pitchFamily="18" charset="0"/>
          <a:cs typeface="Arial" charset="0"/>
        </a:defRPr>
      </a:lvl5pPr>
      <a:lvl6pPr marL="457200" algn="l" rtl="0" eaLnBrk="1" fontAlgn="base" hangingPunct="1">
        <a:spcBef>
          <a:spcPct val="0"/>
        </a:spcBef>
        <a:spcAft>
          <a:spcPct val="0"/>
        </a:spcAft>
        <a:defRPr sz="3800" b="1">
          <a:solidFill>
            <a:srgbClr val="000066"/>
          </a:solidFill>
          <a:latin typeface="Times New Roman" pitchFamily="18" charset="0"/>
          <a:cs typeface="Arial" charset="0"/>
        </a:defRPr>
      </a:lvl6pPr>
      <a:lvl7pPr marL="914400" algn="l" rtl="0" eaLnBrk="1" fontAlgn="base" hangingPunct="1">
        <a:spcBef>
          <a:spcPct val="0"/>
        </a:spcBef>
        <a:spcAft>
          <a:spcPct val="0"/>
        </a:spcAft>
        <a:defRPr sz="3800" b="1">
          <a:solidFill>
            <a:srgbClr val="000066"/>
          </a:solidFill>
          <a:latin typeface="Times New Roman" pitchFamily="18" charset="0"/>
          <a:cs typeface="Arial" charset="0"/>
        </a:defRPr>
      </a:lvl7pPr>
      <a:lvl8pPr marL="1371600" algn="l" rtl="0" eaLnBrk="1" fontAlgn="base" hangingPunct="1">
        <a:spcBef>
          <a:spcPct val="0"/>
        </a:spcBef>
        <a:spcAft>
          <a:spcPct val="0"/>
        </a:spcAft>
        <a:defRPr sz="3800" b="1">
          <a:solidFill>
            <a:srgbClr val="000066"/>
          </a:solidFill>
          <a:latin typeface="Times New Roman" pitchFamily="18" charset="0"/>
          <a:cs typeface="Arial" charset="0"/>
        </a:defRPr>
      </a:lvl8pPr>
      <a:lvl9pPr marL="1828800" algn="l" rtl="0" eaLnBrk="1" fontAlgn="base" hangingPunct="1">
        <a:spcBef>
          <a:spcPct val="0"/>
        </a:spcBef>
        <a:spcAft>
          <a:spcPct val="0"/>
        </a:spcAft>
        <a:defRPr sz="3800" b="1">
          <a:solidFill>
            <a:srgbClr val="000066"/>
          </a:solidFill>
          <a:latin typeface="Times New Roman" pitchFamily="18" charset="0"/>
          <a:cs typeface="Arial" charset="0"/>
        </a:defRPr>
      </a:lvl9pPr>
    </p:titleStyle>
    <p:bodyStyle>
      <a:lvl1pPr marL="0" indent="0" algn="l" rtl="0" eaLnBrk="1" fontAlgn="base" hangingPunct="1">
        <a:spcBef>
          <a:spcPct val="20000"/>
        </a:spcBef>
        <a:spcAft>
          <a:spcPct val="0"/>
        </a:spcAft>
        <a:buNone/>
        <a:tabLst>
          <a:tab pos="401638" algn="l"/>
        </a:tabLst>
        <a:defRPr sz="2800" b="0" baseline="0">
          <a:solidFill>
            <a:srgbClr val="000066"/>
          </a:solidFill>
          <a:latin typeface="+mn-lt"/>
          <a:ea typeface="+mn-ea"/>
          <a:cs typeface="+mn-cs"/>
        </a:defRPr>
      </a:lvl1pPr>
      <a:lvl2pPr marL="457200" indent="-342900" algn="l" rtl="0" eaLnBrk="1" fontAlgn="base" hangingPunct="1">
        <a:spcBef>
          <a:spcPct val="20000"/>
        </a:spcBef>
        <a:spcAft>
          <a:spcPct val="0"/>
        </a:spcAft>
        <a:buFont typeface="Arial" panose="020B0604020202020204" pitchFamily="34" charset="0"/>
        <a:buChar char="•"/>
        <a:tabLst>
          <a:tab pos="401638" algn="l"/>
        </a:tabLst>
        <a:defRPr sz="2800" b="0" baseline="0">
          <a:solidFill>
            <a:srgbClr val="000066"/>
          </a:solidFill>
          <a:latin typeface="+mn-lt"/>
          <a:cs typeface="+mn-cs"/>
        </a:defRPr>
      </a:lvl2pPr>
      <a:lvl3pPr marL="914400" indent="-342900" algn="l" rtl="0" eaLnBrk="1" fontAlgn="base" hangingPunct="1">
        <a:spcBef>
          <a:spcPct val="20000"/>
        </a:spcBef>
        <a:spcAft>
          <a:spcPct val="0"/>
        </a:spcAft>
        <a:buFont typeface="Wingdings" pitchFamily="2" charset="2"/>
        <a:buChar char="§"/>
        <a:tabLst>
          <a:tab pos="401638" algn="l"/>
        </a:tabLst>
        <a:defRPr sz="2800" b="0" baseline="0">
          <a:solidFill>
            <a:srgbClr val="000066"/>
          </a:solidFill>
          <a:latin typeface="+mn-lt"/>
          <a:cs typeface="+mn-cs"/>
        </a:defRPr>
      </a:lvl3pPr>
      <a:lvl4pPr marL="1371600" indent="-342900" algn="l" rtl="0" eaLnBrk="1" fontAlgn="base" hangingPunct="1">
        <a:spcBef>
          <a:spcPct val="20000"/>
        </a:spcBef>
        <a:spcAft>
          <a:spcPct val="0"/>
        </a:spcAft>
        <a:buFont typeface="Wingdings" pitchFamily="2" charset="2"/>
        <a:buChar char="§"/>
        <a:tabLst>
          <a:tab pos="401638" algn="l"/>
        </a:tabLst>
        <a:defRPr sz="2800" b="0" baseline="0">
          <a:solidFill>
            <a:srgbClr val="000066"/>
          </a:solidFill>
          <a:latin typeface="+mn-lt"/>
          <a:cs typeface="+mn-cs"/>
        </a:defRPr>
      </a:lvl4pPr>
      <a:lvl5pPr marL="21748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5pPr>
      <a:lvl6pPr marL="26320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6pPr>
      <a:lvl7pPr marL="30892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7pPr>
      <a:lvl8pPr marL="35464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8pPr>
      <a:lvl9pPr marL="4003675" indent="-228600" algn="l" rtl="0" eaLnBrk="1" fontAlgn="base" hangingPunct="1">
        <a:spcBef>
          <a:spcPct val="20000"/>
        </a:spcBef>
        <a:spcAft>
          <a:spcPct val="0"/>
        </a:spcAft>
        <a:buChar char="»"/>
        <a:tabLst>
          <a:tab pos="401638" algn="l"/>
        </a:tabLst>
        <a:defRPr sz="2000" b="1">
          <a:solidFill>
            <a:srgbClr val="000066"/>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G 0402 NIMS Overview for Senior Officials </a:t>
            </a:r>
          </a:p>
        </p:txBody>
      </p:sp>
      <p:sp>
        <p:nvSpPr>
          <p:cNvPr id="3" name="Content Placeholder 2">
            <a:extLst>
              <a:ext uri="{FF2B5EF4-FFF2-40B4-BE49-F238E27FC236}">
                <a16:creationId xmlns:a16="http://schemas.microsoft.com/office/drawing/2014/main" id="{1014CEE8-EC62-4850-A1E1-EE59545C1FEE}"/>
              </a:ext>
            </a:extLst>
          </p:cNvPr>
          <p:cNvSpPr>
            <a:spLocks noGrp="1"/>
          </p:cNvSpPr>
          <p:nvPr>
            <p:ph idx="1"/>
          </p:nvPr>
        </p:nvSpPr>
        <p:spPr/>
        <p:txBody>
          <a:bodyPr/>
          <a:lstStyle/>
          <a:p>
            <a:pPr>
              <a:spcBef>
                <a:spcPct val="100000"/>
              </a:spcBef>
              <a:buSzPct val="99000"/>
            </a:pPr>
            <a:r>
              <a:rPr lang="en-US" b="1" kern="1200">
                <a:sym typeface="Arial"/>
              </a:rPr>
              <a:t>G 0402 NIMS Overview for Senior Officials (Executives, Elected, and Appointed)</a:t>
            </a:r>
            <a:endParaRPr lang="en-US"/>
          </a:p>
        </p:txBody>
      </p:sp>
      <p:sp>
        <p:nvSpPr>
          <p:cNvPr id="6" name="Slide Number Placeholder 5">
            <a:extLst>
              <a:ext uri="{FF2B5EF4-FFF2-40B4-BE49-F238E27FC236}">
                <a16:creationId xmlns:a16="http://schemas.microsoft.com/office/drawing/2014/main" id="{101B829D-791D-4881-8BA7-EE8ED8B27116}"/>
              </a:ext>
            </a:extLst>
          </p:cNvPr>
          <p:cNvSpPr>
            <a:spLocks noGrp="1"/>
          </p:cNvSpPr>
          <p:nvPr>
            <p:ph type="sldNum" sz="quarter" idx="12"/>
          </p:nvPr>
        </p:nvSpPr>
        <p:spPr/>
        <p:txBody>
          <a:bodyPr/>
          <a:lstStyle/>
          <a:p>
            <a:pPr>
              <a:spcBef>
                <a:spcPts val="100"/>
              </a:spcBef>
              <a:buSzPct val="99000"/>
            </a:pPr>
            <a:fld id="{2D1C1C66-95BC-4AE5-8DEA-7B6A337C451A}" type="slidenum">
              <a:rPr lang="en-US" smtClean="0"/>
              <a:pPr>
                <a:spcBef>
                  <a:spcPts val="100"/>
                </a:spcBef>
                <a:buSzPct val="99000"/>
              </a:pPr>
              <a:t>1</a:t>
            </a:fld>
            <a:endParaRPr lang="en-US"/>
          </a:p>
        </p:txBody>
      </p:sp>
    </p:spTree>
    <p:extLst>
      <p:ext uri="{BB962C8B-B14F-4D97-AF65-F5344CB8AC3E}">
        <p14:creationId xmlns:p14="http://schemas.microsoft.com/office/powerpoint/2010/main" val="872782977"/>
      </p:ext>
    </p:extLst>
  </p:cSld>
  <p:clrMapOvr>
    <a:masterClrMapping/>
  </p:clrMapOvr>
  <p:transition>
    <p:wipe dir="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Unit 1: Course Introduction</a:t>
            </a:r>
          </a:p>
        </p:txBody>
      </p:sp>
      <p:sp>
        <p:nvSpPr>
          <p:cNvPr id="3" name="Content Placeholder 2">
            <a:extLst>
              <a:ext uri="{FF2B5EF4-FFF2-40B4-BE49-F238E27FC236}">
                <a16:creationId xmlns:a16="http://schemas.microsoft.com/office/drawing/2014/main" id="{183A95A7-752E-4F3E-82BF-685412A5743A}"/>
              </a:ext>
            </a:extLst>
          </p:cNvPr>
          <p:cNvSpPr>
            <a:spLocks noGrp="1"/>
          </p:cNvSpPr>
          <p:nvPr>
            <p:ph idx="1"/>
          </p:nvPr>
        </p:nvSpPr>
        <p:spPr/>
        <p:txBody>
          <a:bodyPr/>
          <a:lstStyle/>
          <a:p>
            <a:pPr fontAlgn="auto">
              <a:spcBef>
                <a:spcPct val="100000"/>
              </a:spcBef>
              <a:buSzPct val="99000"/>
              <a:tabLst/>
            </a:pPr>
            <a:r>
              <a:rPr lang="en-US" b="1" kern="1200">
                <a:sym typeface="Arial"/>
              </a:rPr>
              <a:t>Unit 1:</a:t>
            </a:r>
            <a:endParaRPr lang="en-US" kern="1200">
              <a:sym typeface="Arial"/>
            </a:endParaRPr>
          </a:p>
          <a:p>
            <a:pPr>
              <a:spcBef>
                <a:spcPct val="100000"/>
              </a:spcBef>
              <a:buSzPct val="99000"/>
            </a:pPr>
            <a:r>
              <a:rPr lang="en-US" b="1" kern="1200">
                <a:sym typeface="Arial"/>
              </a:rPr>
              <a:t>Course Introduction</a:t>
            </a:r>
            <a:endParaRPr lang="en-US"/>
          </a:p>
        </p:txBody>
      </p:sp>
      <p:sp>
        <p:nvSpPr>
          <p:cNvPr id="6" name="Slide Number Placeholder 5">
            <a:extLst>
              <a:ext uri="{FF2B5EF4-FFF2-40B4-BE49-F238E27FC236}">
                <a16:creationId xmlns:a16="http://schemas.microsoft.com/office/drawing/2014/main" id="{29527383-3018-4E03-8E9C-D015854CF1E1}"/>
              </a:ext>
            </a:extLst>
          </p:cNvPr>
          <p:cNvSpPr>
            <a:spLocks noGrp="1"/>
          </p:cNvSpPr>
          <p:nvPr>
            <p:ph type="sldNum" sz="quarter" idx="12"/>
          </p:nvPr>
        </p:nvSpPr>
        <p:spPr/>
        <p:txBody>
          <a:bodyPr/>
          <a:lstStyle/>
          <a:p>
            <a:pPr>
              <a:spcBef>
                <a:spcPts val="100"/>
              </a:spcBef>
              <a:buSzPct val="99000"/>
            </a:pPr>
            <a:fld id="{2D1C1C66-95BC-4AE5-8DEA-7B6A337C451A}" type="slidenum">
              <a:rPr lang="en-US" smtClean="0"/>
              <a:pPr>
                <a:spcBef>
                  <a:spcPts val="100"/>
                </a:spcBef>
                <a:buSzPct val="99000"/>
              </a:pPr>
              <a:t>2</a:t>
            </a:fld>
            <a:endParaRPr lang="en-US"/>
          </a:p>
        </p:txBody>
      </p:sp>
    </p:spTree>
    <p:extLst>
      <p:ext uri="{BB962C8B-B14F-4D97-AF65-F5344CB8AC3E}">
        <p14:creationId xmlns:p14="http://schemas.microsoft.com/office/powerpoint/2010/main" val="2144579605"/>
      </p:ext>
    </p:extLst>
  </p:cSld>
  <p:clrMapOvr>
    <a:masterClrMapping/>
  </p:clrMapOvr>
  <p:transition>
    <p:wipe dir="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Unit Objectives</a:t>
            </a:r>
          </a:p>
        </p:txBody>
      </p:sp>
      <p:sp>
        <p:nvSpPr>
          <p:cNvPr id="3" name="Content Placeholder 2">
            <a:extLst>
              <a:ext uri="{FF2B5EF4-FFF2-40B4-BE49-F238E27FC236}">
                <a16:creationId xmlns:a16="http://schemas.microsoft.com/office/drawing/2014/main" id="{FF3AF5CE-124E-488B-866D-2BB202B2C116}"/>
              </a:ext>
            </a:extLst>
          </p:cNvPr>
          <p:cNvSpPr>
            <a:spLocks noGrp="1"/>
          </p:cNvSpPr>
          <p:nvPr>
            <p:ph sz="quarter" idx="13"/>
          </p:nvPr>
        </p:nvSpPr>
        <p:spPr/>
        <p:txBody>
          <a:bodyPr>
            <a:normAutofit fontScale="55000" lnSpcReduction="20000"/>
          </a:bodyPr>
          <a:lstStyle/>
          <a:p>
            <a:pPr fontAlgn="auto">
              <a:spcBef>
                <a:spcPct val="100000"/>
              </a:spcBef>
              <a:spcAft>
                <a:spcPts val="0"/>
              </a:spcAft>
              <a:buSzPct val="99000"/>
              <a:tabLst/>
            </a:pPr>
            <a:r>
              <a:rPr lang="en-US" kern="1200">
                <a:sym typeface="Arial"/>
              </a:rPr>
              <a:t>Terminal Learning Objective:</a:t>
            </a:r>
          </a:p>
          <a:p>
            <a:pPr marL="254000" lvl="1" indent="-254000" fontAlgn="auto">
              <a:spcBef>
                <a:spcPct val="100000"/>
              </a:spcBef>
              <a:spcAft>
                <a:spcPts val="0"/>
              </a:spcAft>
              <a:buSzPct val="99000"/>
              <a:buFont typeface="Arial"/>
              <a:buChar char="•"/>
              <a:tabLst/>
            </a:pPr>
            <a:r>
              <a:rPr lang="en-US" kern="1200">
                <a:ea typeface="+mn-ea"/>
                <a:sym typeface="Arial"/>
              </a:rPr>
              <a:t>Explain the course goals and objectives.</a:t>
            </a:r>
          </a:p>
          <a:p>
            <a:pPr fontAlgn="auto">
              <a:spcBef>
                <a:spcPct val="100000"/>
              </a:spcBef>
              <a:spcAft>
                <a:spcPts val="0"/>
              </a:spcAft>
              <a:buSzPct val="99000"/>
              <a:tabLst/>
            </a:pPr>
            <a:r>
              <a:rPr lang="en-US" kern="1200">
                <a:sym typeface="Arial"/>
              </a:rPr>
              <a:t>Enabling Learning Objectives:</a:t>
            </a:r>
          </a:p>
          <a:p>
            <a:pPr marL="254000" lvl="1" indent="-254000" fontAlgn="auto">
              <a:spcBef>
                <a:spcPct val="100000"/>
              </a:spcBef>
              <a:spcAft>
                <a:spcPts val="0"/>
              </a:spcAft>
              <a:buSzPct val="99000"/>
              <a:buFont typeface="Arial"/>
              <a:buChar char="•"/>
              <a:tabLst/>
            </a:pPr>
            <a:r>
              <a:rPr lang="en-US" kern="1200">
                <a:ea typeface="+mn-ea"/>
                <a:sym typeface="Arial"/>
              </a:rPr>
              <a:t>Describe the course goals.</a:t>
            </a:r>
          </a:p>
          <a:p>
            <a:pPr marL="254000" lvl="1" indent="-254000" fontAlgn="auto">
              <a:spcBef>
                <a:spcPct val="100000"/>
              </a:spcBef>
              <a:spcAft>
                <a:spcPts val="0"/>
              </a:spcAft>
              <a:buSzPct val="99000"/>
              <a:buFont typeface="Arial"/>
              <a:buChar char="•"/>
              <a:tabLst/>
            </a:pPr>
            <a:r>
              <a:rPr lang="en-US" kern="1200">
                <a:ea typeface="+mn-ea"/>
                <a:sym typeface="Arial"/>
              </a:rPr>
              <a:t>Describe the course objectives.</a:t>
            </a:r>
            <a:endParaRPr lang="en-US"/>
          </a:p>
        </p:txBody>
      </p:sp>
      <p:pic>
        <p:nvPicPr>
          <p:cNvPr id="8" name="Content Placeholder 7" descr="5 image collage depicting All-Hazards: tornado destruction, fire, chemical spill, hurricane destruction, flood">
            <a:extLst>
              <a:ext uri="{FF2B5EF4-FFF2-40B4-BE49-F238E27FC236}">
                <a16:creationId xmlns:a16="http://schemas.microsoft.com/office/drawing/2014/main" id="{5A546292-8D49-4DC0-B67F-6674C43186E7}"/>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457200" y="4042803"/>
            <a:ext cx="8229600" cy="1091732"/>
          </a:xfrm>
          <a:prstGeom prst="rect">
            <a:avLst/>
          </a:prstGeom>
        </p:spPr>
      </p:pic>
      <p:sp>
        <p:nvSpPr>
          <p:cNvPr id="9" name="Slide Number Placeholder 8">
            <a:extLst>
              <a:ext uri="{FF2B5EF4-FFF2-40B4-BE49-F238E27FC236}">
                <a16:creationId xmlns:a16="http://schemas.microsoft.com/office/drawing/2014/main" id="{E3644820-DA9F-4AEE-8907-5CB4DC979A5B}"/>
              </a:ext>
            </a:extLst>
          </p:cNvPr>
          <p:cNvSpPr>
            <a:spLocks noGrp="1"/>
          </p:cNvSpPr>
          <p:nvPr>
            <p:ph type="sldNum" sz="quarter" idx="12"/>
          </p:nvPr>
        </p:nvSpPr>
        <p:spPr/>
        <p:txBody>
          <a:bodyPr/>
          <a:lstStyle/>
          <a:p>
            <a:pPr>
              <a:spcBef>
                <a:spcPts val="100"/>
              </a:spcBef>
              <a:buSzPct val="99000"/>
            </a:pPr>
            <a:fld id="{2D1C1C66-95BC-4AE5-8DEA-7B6A337C451A}" type="slidenum">
              <a:rPr lang="en-US" smtClean="0"/>
              <a:pPr>
                <a:spcBef>
                  <a:spcPts val="100"/>
                </a:spcBef>
                <a:buSzPct val="99000"/>
              </a:pPr>
              <a:t>3</a:t>
            </a:fld>
            <a:endParaRPr lang="en-US"/>
          </a:p>
        </p:txBody>
      </p:sp>
    </p:spTree>
    <p:extLst>
      <p:ext uri="{BB962C8B-B14F-4D97-AF65-F5344CB8AC3E}">
        <p14:creationId xmlns:p14="http://schemas.microsoft.com/office/powerpoint/2010/main" val="95766859"/>
      </p:ext>
    </p:extLst>
  </p:cSld>
  <p:clrMapOvr>
    <a:masterClrMapping/>
  </p:clrMapOvr>
  <p:transition>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Introductions</a:t>
            </a:r>
          </a:p>
        </p:txBody>
      </p:sp>
      <p:sp>
        <p:nvSpPr>
          <p:cNvPr id="3" name="Content Placeholder 2">
            <a:extLst>
              <a:ext uri="{FF2B5EF4-FFF2-40B4-BE49-F238E27FC236}">
                <a16:creationId xmlns:a16="http://schemas.microsoft.com/office/drawing/2014/main" id="{8FF439B4-050A-4A66-B5EA-F59917917157}"/>
              </a:ext>
            </a:extLst>
          </p:cNvPr>
          <p:cNvSpPr>
            <a:spLocks noGrp="1"/>
          </p:cNvSpPr>
          <p:nvPr>
            <p:ph sz="quarter" idx="13"/>
          </p:nvPr>
        </p:nvSpPr>
        <p:spPr/>
        <p:txBody>
          <a:bodyPr/>
          <a:lstStyle/>
          <a:p>
            <a:pPr fontAlgn="auto">
              <a:spcBef>
                <a:spcPct val="100000"/>
              </a:spcBef>
              <a:spcAft>
                <a:spcPts val="0"/>
              </a:spcAft>
              <a:buSzPct val="99000"/>
              <a:tabLst/>
            </a:pPr>
            <a:r>
              <a:rPr lang="en-US" kern="1200">
                <a:sym typeface="Arial"/>
              </a:rPr>
              <a:t>Please share your:</a:t>
            </a:r>
          </a:p>
          <a:p>
            <a:pPr marL="254000" lvl="1" indent="-254000" fontAlgn="auto">
              <a:spcBef>
                <a:spcPct val="100000"/>
              </a:spcBef>
              <a:spcAft>
                <a:spcPts val="0"/>
              </a:spcAft>
              <a:buSzPct val="99000"/>
              <a:buFont typeface="Arial"/>
              <a:buChar char="•"/>
              <a:tabLst/>
            </a:pPr>
            <a:r>
              <a:rPr lang="en-US" kern="1200">
                <a:ea typeface="+mn-ea"/>
                <a:sym typeface="Arial"/>
              </a:rPr>
              <a:t>Name.</a:t>
            </a:r>
          </a:p>
          <a:p>
            <a:pPr marL="254000" lvl="1" indent="-254000" fontAlgn="auto">
              <a:spcBef>
                <a:spcPct val="100000"/>
              </a:spcBef>
              <a:spcAft>
                <a:spcPts val="0"/>
              </a:spcAft>
              <a:buSzPct val="99000"/>
              <a:buFont typeface="Arial"/>
              <a:buChar char="•"/>
              <a:tabLst/>
            </a:pPr>
            <a:r>
              <a:rPr lang="en-US" kern="1200">
                <a:ea typeface="+mn-ea"/>
                <a:sym typeface="Arial"/>
              </a:rPr>
              <a:t>Job title and jurisdiction.</a:t>
            </a:r>
          </a:p>
          <a:p>
            <a:pPr marL="254000" lvl="1" indent="-254000" fontAlgn="auto">
              <a:spcBef>
                <a:spcPct val="100000"/>
              </a:spcBef>
              <a:spcAft>
                <a:spcPts val="0"/>
              </a:spcAft>
              <a:buSzPct val="99000"/>
              <a:buFont typeface="Arial"/>
              <a:buChar char="•"/>
              <a:tabLst/>
            </a:pPr>
            <a:r>
              <a:rPr lang="en-US" kern="1200">
                <a:ea typeface="+mn-ea"/>
                <a:sym typeface="Arial"/>
              </a:rPr>
              <a:t>Course expectations</a:t>
            </a:r>
            <a:endParaRPr lang="en-US"/>
          </a:p>
        </p:txBody>
      </p:sp>
      <p:pic>
        <p:nvPicPr>
          <p:cNvPr id="8" name="Content Placeholder 7" descr="man extending hand for handshake">
            <a:extLst>
              <a:ext uri="{FF2B5EF4-FFF2-40B4-BE49-F238E27FC236}">
                <a16:creationId xmlns:a16="http://schemas.microsoft.com/office/drawing/2014/main" id="{AEB56B6D-D222-4D35-8514-F76E5D16D891}"/>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5114669" y="1919032"/>
            <a:ext cx="3029461" cy="3029461"/>
          </a:xfrm>
          <a:prstGeom prst="rect">
            <a:avLst/>
          </a:prstGeom>
        </p:spPr>
      </p:pic>
      <p:sp>
        <p:nvSpPr>
          <p:cNvPr id="9" name="Slide Number Placeholder 8">
            <a:extLst>
              <a:ext uri="{FF2B5EF4-FFF2-40B4-BE49-F238E27FC236}">
                <a16:creationId xmlns:a16="http://schemas.microsoft.com/office/drawing/2014/main" id="{F09D3D03-028E-4AF0-8534-0DDB7E787B34}"/>
              </a:ext>
            </a:extLst>
          </p:cNvPr>
          <p:cNvSpPr>
            <a:spLocks noGrp="1"/>
          </p:cNvSpPr>
          <p:nvPr>
            <p:ph type="sldNum" sz="quarter" idx="12"/>
          </p:nvPr>
        </p:nvSpPr>
        <p:spPr/>
        <p:txBody>
          <a:bodyPr/>
          <a:lstStyle/>
          <a:p>
            <a:pPr>
              <a:spcBef>
                <a:spcPts val="100"/>
              </a:spcBef>
              <a:buSzPct val="99000"/>
            </a:pPr>
            <a:fld id="{2D1C1C66-95BC-4AE5-8DEA-7B6A337C451A}" type="slidenum">
              <a:rPr lang="en-US" smtClean="0"/>
              <a:pPr>
                <a:spcBef>
                  <a:spcPts val="100"/>
                </a:spcBef>
                <a:buSzPct val="99000"/>
              </a:pPr>
              <a:t>4</a:t>
            </a:fld>
            <a:endParaRPr lang="en-US"/>
          </a:p>
        </p:txBody>
      </p:sp>
    </p:spTree>
    <p:extLst>
      <p:ext uri="{BB962C8B-B14F-4D97-AF65-F5344CB8AC3E}">
        <p14:creationId xmlns:p14="http://schemas.microsoft.com/office/powerpoint/2010/main" val="2246995444"/>
      </p:ext>
    </p:extLst>
  </p:cSld>
  <p:clrMapOvr>
    <a:masterClrMapping/>
  </p:clrMapOvr>
  <p:transition>
    <p:wipe dir="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Course Objective</a:t>
            </a:r>
          </a:p>
        </p:txBody>
      </p:sp>
      <p:sp>
        <p:nvSpPr>
          <p:cNvPr id="3" name="Content Placeholder 2">
            <a:extLst>
              <a:ext uri="{FF2B5EF4-FFF2-40B4-BE49-F238E27FC236}">
                <a16:creationId xmlns:a16="http://schemas.microsoft.com/office/drawing/2014/main" id="{079363BE-E50E-4172-8582-AC5DF4745210}"/>
              </a:ext>
            </a:extLst>
          </p:cNvPr>
          <p:cNvSpPr>
            <a:spLocks noGrp="1"/>
          </p:cNvSpPr>
          <p:nvPr>
            <p:ph idx="1"/>
          </p:nvPr>
        </p:nvSpPr>
        <p:spPr/>
        <p:txBody>
          <a:bodyPr/>
          <a:lstStyle/>
          <a:p>
            <a:pPr marL="254000" lvl="1" indent="-254000">
              <a:spcBef>
                <a:spcPct val="100000"/>
              </a:spcBef>
              <a:buSzPct val="99000"/>
            </a:pPr>
            <a:r>
              <a:rPr lang="en-US" kern="1200">
                <a:sym typeface="Arial"/>
              </a:rPr>
              <a:t>Upon completion of this course, students will be able to explain National Incident Management System (NIMS) tenets and the role of the four command and coordination entities (ICS, EOC, MAC Group and JIS) within NIMS.</a:t>
            </a:r>
            <a:endParaRPr lang="en-US"/>
          </a:p>
        </p:txBody>
      </p:sp>
      <p:sp>
        <p:nvSpPr>
          <p:cNvPr id="6" name="Slide Number Placeholder 5">
            <a:extLst>
              <a:ext uri="{FF2B5EF4-FFF2-40B4-BE49-F238E27FC236}">
                <a16:creationId xmlns:a16="http://schemas.microsoft.com/office/drawing/2014/main" id="{F031AE09-AA18-4B6F-841A-4F45D054DBD3}"/>
              </a:ext>
            </a:extLst>
          </p:cNvPr>
          <p:cNvSpPr>
            <a:spLocks noGrp="1"/>
          </p:cNvSpPr>
          <p:nvPr>
            <p:ph type="sldNum" sz="quarter" idx="12"/>
          </p:nvPr>
        </p:nvSpPr>
        <p:spPr/>
        <p:txBody>
          <a:bodyPr/>
          <a:lstStyle/>
          <a:p>
            <a:pPr>
              <a:spcBef>
                <a:spcPts val="100"/>
              </a:spcBef>
              <a:buSzPct val="99000"/>
            </a:pPr>
            <a:fld id="{2D1C1C66-95BC-4AE5-8DEA-7B6A337C451A}" type="slidenum">
              <a:rPr lang="en-US" smtClean="0"/>
              <a:pPr>
                <a:spcBef>
                  <a:spcPts val="100"/>
                </a:spcBef>
                <a:buSzPct val="99000"/>
              </a:pPr>
              <a:t>5</a:t>
            </a:fld>
            <a:endParaRPr lang="en-US"/>
          </a:p>
        </p:txBody>
      </p:sp>
    </p:spTree>
    <p:extLst>
      <p:ext uri="{BB962C8B-B14F-4D97-AF65-F5344CB8AC3E}">
        <p14:creationId xmlns:p14="http://schemas.microsoft.com/office/powerpoint/2010/main" val="3020387267"/>
      </p:ext>
    </p:extLst>
  </p:cSld>
  <p:clrMapOvr>
    <a:masterClrMapping/>
  </p:clrMapOvr>
  <p:transition>
    <p:wipe dir="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Course Terminal Objectives</a:t>
            </a:r>
          </a:p>
        </p:txBody>
      </p:sp>
      <p:sp>
        <p:nvSpPr>
          <p:cNvPr id="3" name="Content Placeholder 2">
            <a:extLst>
              <a:ext uri="{FF2B5EF4-FFF2-40B4-BE49-F238E27FC236}">
                <a16:creationId xmlns:a16="http://schemas.microsoft.com/office/drawing/2014/main" id="{5ACAA471-1764-4BBE-AD8E-1363C811D7A7}"/>
              </a:ext>
            </a:extLst>
          </p:cNvPr>
          <p:cNvSpPr>
            <a:spLocks noGrp="1"/>
          </p:cNvSpPr>
          <p:nvPr>
            <p:ph idx="1"/>
          </p:nvPr>
        </p:nvSpPr>
        <p:spPr/>
        <p:txBody>
          <a:bodyPr>
            <a:normAutofit fontScale="77500" lnSpcReduction="20000"/>
          </a:bodyPr>
          <a:lstStyle/>
          <a:p>
            <a:pPr marL="254000" lvl="1" indent="-254000" fontAlgn="auto">
              <a:spcBef>
                <a:spcPct val="100000"/>
              </a:spcBef>
              <a:spcAft>
                <a:spcPts val="0"/>
              </a:spcAft>
              <a:buSzPct val="99000"/>
              <a:buFont typeface="Arial"/>
              <a:buChar char="•"/>
              <a:tabLst/>
            </a:pPr>
            <a:r>
              <a:rPr lang="en-US" kern="1200">
                <a:ea typeface="+mn-ea"/>
                <a:sym typeface="Arial"/>
              </a:rPr>
              <a:t>Explain the National Incident Management System. (Unit 2)</a:t>
            </a:r>
          </a:p>
          <a:p>
            <a:pPr marL="254000" lvl="1" indent="-254000" fontAlgn="auto">
              <a:spcBef>
                <a:spcPct val="100000"/>
              </a:spcBef>
              <a:spcAft>
                <a:spcPts val="0"/>
              </a:spcAft>
              <a:buSzPct val="99000"/>
              <a:buFont typeface="Arial"/>
              <a:buChar char="•"/>
              <a:tabLst/>
            </a:pPr>
            <a:r>
              <a:rPr lang="en-US" kern="1200">
                <a:ea typeface="+mn-ea"/>
                <a:sym typeface="Arial"/>
              </a:rPr>
              <a:t>Explain the NIMS Management Characteristics, the organizational structure of the Incident Command System, and the role of the Command and General Staff. (Unit 3)</a:t>
            </a:r>
          </a:p>
          <a:p>
            <a:pPr marL="254000" lvl="1" indent="-254000" fontAlgn="auto">
              <a:spcBef>
                <a:spcPct val="100000"/>
              </a:spcBef>
              <a:spcAft>
                <a:spcPts val="0"/>
              </a:spcAft>
              <a:buSzPct val="99000"/>
              <a:buFont typeface="Arial"/>
              <a:buChar char="•"/>
              <a:tabLst/>
            </a:pPr>
            <a:r>
              <a:rPr lang="en-US" kern="1200">
                <a:ea typeface="+mn-ea"/>
                <a:sym typeface="Arial"/>
              </a:rPr>
              <a:t>Explain the attributes and purpose of Emergency Operations Centers. (Unit 4)</a:t>
            </a:r>
          </a:p>
          <a:p>
            <a:pPr marL="254000" lvl="1" indent="-254000" fontAlgn="auto">
              <a:spcBef>
                <a:spcPct val="100000"/>
              </a:spcBef>
              <a:spcAft>
                <a:spcPts val="0"/>
              </a:spcAft>
              <a:buSzPct val="99000"/>
              <a:buFont typeface="Arial"/>
              <a:buChar char="•"/>
              <a:tabLst/>
            </a:pPr>
            <a:r>
              <a:rPr lang="en-US" kern="1200">
                <a:ea typeface="+mn-ea"/>
                <a:sym typeface="Arial"/>
              </a:rPr>
              <a:t>Explain the interconnectivity between the MAC Group, EOCs, the Joint Information System, and Incident Command. (Unit 5)</a:t>
            </a:r>
          </a:p>
          <a:p>
            <a:pPr marL="254000" lvl="1" indent="-254000" fontAlgn="auto">
              <a:spcBef>
                <a:spcPct val="100000"/>
              </a:spcBef>
              <a:spcAft>
                <a:spcPts val="0"/>
              </a:spcAft>
              <a:buSzPct val="99000"/>
              <a:buFont typeface="Arial"/>
              <a:buChar char="•"/>
              <a:tabLst/>
            </a:pPr>
            <a:r>
              <a:rPr lang="en-US" kern="1200">
                <a:ea typeface="+mn-ea"/>
                <a:sym typeface="Arial"/>
              </a:rPr>
              <a:t>Explain the Senior Official’s role in preparedness. (Unit 6)</a:t>
            </a:r>
            <a:endParaRPr lang="en-US"/>
          </a:p>
        </p:txBody>
      </p:sp>
      <p:sp>
        <p:nvSpPr>
          <p:cNvPr id="6" name="Slide Number Placeholder 5">
            <a:extLst>
              <a:ext uri="{FF2B5EF4-FFF2-40B4-BE49-F238E27FC236}">
                <a16:creationId xmlns:a16="http://schemas.microsoft.com/office/drawing/2014/main" id="{072F09C9-0C91-46CF-A3E8-855E5C33BA3C}"/>
              </a:ext>
            </a:extLst>
          </p:cNvPr>
          <p:cNvSpPr>
            <a:spLocks noGrp="1"/>
          </p:cNvSpPr>
          <p:nvPr>
            <p:ph type="sldNum" sz="quarter" idx="12"/>
          </p:nvPr>
        </p:nvSpPr>
        <p:spPr/>
        <p:txBody>
          <a:bodyPr/>
          <a:lstStyle/>
          <a:p>
            <a:pPr>
              <a:spcBef>
                <a:spcPts val="100"/>
              </a:spcBef>
              <a:buSzPct val="99000"/>
            </a:pPr>
            <a:fld id="{2D1C1C66-95BC-4AE5-8DEA-7B6A337C451A}" type="slidenum">
              <a:rPr lang="en-US" smtClean="0"/>
              <a:pPr>
                <a:spcBef>
                  <a:spcPts val="100"/>
                </a:spcBef>
                <a:buSzPct val="99000"/>
              </a:pPr>
              <a:t>6</a:t>
            </a:fld>
            <a:endParaRPr lang="en-US"/>
          </a:p>
        </p:txBody>
      </p:sp>
    </p:spTree>
    <p:extLst>
      <p:ext uri="{BB962C8B-B14F-4D97-AF65-F5344CB8AC3E}">
        <p14:creationId xmlns:p14="http://schemas.microsoft.com/office/powerpoint/2010/main" val="2619415691"/>
      </p:ext>
    </p:extLst>
  </p:cSld>
  <p:clrMapOvr>
    <a:masterClrMapping/>
  </p:clrMapOvr>
  <p:transition>
    <p:wipe dir="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Course Overview</a:t>
            </a:r>
          </a:p>
        </p:txBody>
      </p:sp>
      <p:sp>
        <p:nvSpPr>
          <p:cNvPr id="3" name="Content Placeholder 2">
            <a:extLst>
              <a:ext uri="{FF2B5EF4-FFF2-40B4-BE49-F238E27FC236}">
                <a16:creationId xmlns:a16="http://schemas.microsoft.com/office/drawing/2014/main" id="{4BBAAE99-5174-4390-A2F2-C6632E143867}"/>
              </a:ext>
            </a:extLst>
          </p:cNvPr>
          <p:cNvSpPr>
            <a:spLocks noGrp="1"/>
          </p:cNvSpPr>
          <p:nvPr>
            <p:ph idx="1"/>
          </p:nvPr>
        </p:nvSpPr>
        <p:spPr/>
        <p:txBody>
          <a:bodyPr>
            <a:normAutofit fontScale="77500" lnSpcReduction="20000"/>
          </a:bodyPr>
          <a:lstStyle/>
          <a:p>
            <a:pPr marL="254000" lvl="1" indent="-254000" fontAlgn="auto">
              <a:spcBef>
                <a:spcPct val="100000"/>
              </a:spcBef>
              <a:spcAft>
                <a:spcPts val="0"/>
              </a:spcAft>
              <a:buSzPct val="99000"/>
              <a:buFont typeface="Arial"/>
              <a:buChar char="•"/>
              <a:tabLst/>
            </a:pPr>
            <a:r>
              <a:rPr lang="en-US" kern="1200">
                <a:ea typeface="+mn-ea"/>
                <a:sym typeface="Arial"/>
              </a:rPr>
              <a:t>Unit 1: Course Introduction</a:t>
            </a:r>
          </a:p>
          <a:p>
            <a:pPr marL="254000" lvl="1" indent="-254000" fontAlgn="auto">
              <a:spcBef>
                <a:spcPct val="100000"/>
              </a:spcBef>
              <a:spcAft>
                <a:spcPts val="0"/>
              </a:spcAft>
              <a:buSzPct val="99000"/>
              <a:buFont typeface="Arial"/>
              <a:buChar char="•"/>
              <a:tabLst/>
            </a:pPr>
            <a:r>
              <a:rPr lang="en-US" kern="1200">
                <a:ea typeface="+mn-ea"/>
                <a:sym typeface="Arial"/>
              </a:rPr>
              <a:t>Unit 2: What is NIMS?</a:t>
            </a:r>
          </a:p>
          <a:p>
            <a:pPr marL="254000" lvl="1" indent="-254000" fontAlgn="auto">
              <a:spcBef>
                <a:spcPct val="100000"/>
              </a:spcBef>
              <a:spcAft>
                <a:spcPts val="0"/>
              </a:spcAft>
              <a:buSzPct val="99000"/>
              <a:buFont typeface="Arial"/>
              <a:buChar char="•"/>
              <a:tabLst/>
            </a:pPr>
            <a:r>
              <a:rPr lang="en-US" kern="1200">
                <a:ea typeface="+mn-ea"/>
                <a:sym typeface="Arial"/>
              </a:rPr>
              <a:t>Unit 3: ICS Organization and Features</a:t>
            </a:r>
          </a:p>
          <a:p>
            <a:pPr marL="254000" lvl="1" indent="-254000" fontAlgn="auto">
              <a:spcBef>
                <a:spcPct val="100000"/>
              </a:spcBef>
              <a:spcAft>
                <a:spcPts val="0"/>
              </a:spcAft>
              <a:buSzPct val="99000"/>
              <a:buFont typeface="Arial"/>
              <a:buChar char="•"/>
              <a:tabLst/>
            </a:pPr>
            <a:r>
              <a:rPr lang="en-US" kern="1200">
                <a:ea typeface="+mn-ea"/>
                <a:sym typeface="Arial"/>
              </a:rPr>
              <a:t>Unit 4: NIMS Coordination: Emergency Operations Centers</a:t>
            </a:r>
          </a:p>
          <a:p>
            <a:pPr marL="254000" lvl="1" indent="-254000" fontAlgn="auto">
              <a:spcBef>
                <a:spcPct val="100000"/>
              </a:spcBef>
              <a:spcAft>
                <a:spcPts val="0"/>
              </a:spcAft>
              <a:buSzPct val="99000"/>
              <a:buFont typeface="Arial"/>
              <a:buChar char="•"/>
              <a:tabLst/>
            </a:pPr>
            <a:r>
              <a:rPr lang="en-US" kern="1200">
                <a:ea typeface="+mn-ea"/>
                <a:sym typeface="Arial"/>
              </a:rPr>
              <a:t>Unit 5: NIMS Coordination: The MAC Group and the Joint Information System</a:t>
            </a:r>
          </a:p>
          <a:p>
            <a:pPr marL="254000" lvl="1" indent="-254000" fontAlgn="auto">
              <a:spcBef>
                <a:spcPct val="100000"/>
              </a:spcBef>
              <a:spcAft>
                <a:spcPts val="0"/>
              </a:spcAft>
              <a:buSzPct val="99000"/>
              <a:buFont typeface="Arial"/>
              <a:buChar char="•"/>
              <a:tabLst/>
            </a:pPr>
            <a:r>
              <a:rPr lang="en-US" kern="1200">
                <a:ea typeface="+mn-ea"/>
                <a:sym typeface="Arial"/>
              </a:rPr>
              <a:t>Unit 6: Preparedness</a:t>
            </a:r>
          </a:p>
          <a:p>
            <a:pPr marL="254000" lvl="1" indent="-254000" fontAlgn="auto">
              <a:spcBef>
                <a:spcPct val="100000"/>
              </a:spcBef>
              <a:spcAft>
                <a:spcPts val="0"/>
              </a:spcAft>
              <a:buSzPct val="99000"/>
              <a:buFont typeface="Arial"/>
              <a:buChar char="•"/>
              <a:tabLst/>
            </a:pPr>
            <a:r>
              <a:rPr lang="en-US" kern="1200">
                <a:ea typeface="+mn-ea"/>
                <a:sym typeface="Arial"/>
              </a:rPr>
              <a:t>Unit 7: Course Summary</a:t>
            </a:r>
            <a:endParaRPr lang="en-US"/>
          </a:p>
        </p:txBody>
      </p:sp>
      <p:sp>
        <p:nvSpPr>
          <p:cNvPr id="6" name="Slide Number Placeholder 5">
            <a:extLst>
              <a:ext uri="{FF2B5EF4-FFF2-40B4-BE49-F238E27FC236}">
                <a16:creationId xmlns:a16="http://schemas.microsoft.com/office/drawing/2014/main" id="{8ED08C48-D848-4D43-BCD8-DE6070941F5E}"/>
              </a:ext>
            </a:extLst>
          </p:cNvPr>
          <p:cNvSpPr>
            <a:spLocks noGrp="1"/>
          </p:cNvSpPr>
          <p:nvPr>
            <p:ph type="sldNum" sz="quarter" idx="12"/>
          </p:nvPr>
        </p:nvSpPr>
        <p:spPr/>
        <p:txBody>
          <a:bodyPr/>
          <a:lstStyle/>
          <a:p>
            <a:pPr>
              <a:spcBef>
                <a:spcPts val="100"/>
              </a:spcBef>
              <a:buSzPct val="99000"/>
            </a:pPr>
            <a:fld id="{2D1C1C66-95BC-4AE5-8DEA-7B6A337C451A}" type="slidenum">
              <a:rPr lang="en-US" smtClean="0"/>
              <a:pPr>
                <a:spcBef>
                  <a:spcPts val="100"/>
                </a:spcBef>
                <a:buSzPct val="99000"/>
              </a:pPr>
              <a:t>7</a:t>
            </a:fld>
            <a:endParaRPr lang="en-US"/>
          </a:p>
        </p:txBody>
      </p:sp>
    </p:spTree>
    <p:extLst>
      <p:ext uri="{BB962C8B-B14F-4D97-AF65-F5344CB8AC3E}">
        <p14:creationId xmlns:p14="http://schemas.microsoft.com/office/powerpoint/2010/main" val="968656552"/>
      </p:ext>
    </p:extLst>
  </p:cSld>
  <p:clrMapOvr>
    <a:masterClrMapping/>
  </p:clrMapOvr>
  <p:transition>
    <p:wipe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Student Course Materials</a:t>
            </a:r>
          </a:p>
        </p:txBody>
      </p:sp>
      <p:sp>
        <p:nvSpPr>
          <p:cNvPr id="3" name="Content Placeholder 2">
            <a:extLst>
              <a:ext uri="{FF2B5EF4-FFF2-40B4-BE49-F238E27FC236}">
                <a16:creationId xmlns:a16="http://schemas.microsoft.com/office/drawing/2014/main" id="{2FFF6F6C-27D8-4384-96B5-25A472527C41}"/>
              </a:ext>
            </a:extLst>
          </p:cNvPr>
          <p:cNvSpPr>
            <a:spLocks noGrp="1"/>
          </p:cNvSpPr>
          <p:nvPr>
            <p:ph sz="quarter" idx="13"/>
          </p:nvPr>
        </p:nvSpPr>
        <p:spPr/>
        <p:txBody>
          <a:bodyPr>
            <a:normAutofit fontScale="92500" lnSpcReduction="10000"/>
          </a:bodyPr>
          <a:lstStyle/>
          <a:p>
            <a:pPr fontAlgn="auto">
              <a:spcBef>
                <a:spcPct val="100000"/>
              </a:spcBef>
              <a:spcAft>
                <a:spcPts val="0"/>
              </a:spcAft>
              <a:buSzPct val="99000"/>
              <a:tabLst/>
            </a:pPr>
            <a:r>
              <a:rPr lang="en-US" kern="1200">
                <a:sym typeface="Arial"/>
              </a:rPr>
              <a:t>Student Manual contains:</a:t>
            </a:r>
          </a:p>
          <a:p>
            <a:pPr marL="254000" lvl="1" indent="-254000" fontAlgn="auto">
              <a:spcBef>
                <a:spcPct val="100000"/>
              </a:spcBef>
              <a:spcAft>
                <a:spcPts val="0"/>
              </a:spcAft>
              <a:buSzPct val="99000"/>
              <a:buFont typeface="Arial"/>
              <a:buChar char="•"/>
              <a:tabLst/>
            </a:pPr>
            <a:r>
              <a:rPr lang="en-US" kern="1200">
                <a:ea typeface="+mn-ea"/>
                <a:sym typeface="Arial"/>
              </a:rPr>
              <a:t>Printed unit visuals and associated information</a:t>
            </a:r>
          </a:p>
          <a:p>
            <a:pPr marL="254000" lvl="1" indent="-254000" fontAlgn="auto">
              <a:spcBef>
                <a:spcPct val="100000"/>
              </a:spcBef>
              <a:spcAft>
                <a:spcPts val="0"/>
              </a:spcAft>
              <a:buSzPct val="99000"/>
              <a:buFont typeface="Arial"/>
              <a:buChar char="•"/>
              <a:tabLst/>
            </a:pPr>
            <a:r>
              <a:rPr lang="en-US" kern="1200">
                <a:ea typeface="+mn-ea"/>
                <a:sym typeface="Arial"/>
              </a:rPr>
              <a:t>Handouts</a:t>
            </a:r>
          </a:p>
          <a:p>
            <a:pPr marL="254000" lvl="1" indent="-254000" fontAlgn="auto">
              <a:spcBef>
                <a:spcPct val="100000"/>
              </a:spcBef>
              <a:spcAft>
                <a:spcPts val="0"/>
              </a:spcAft>
              <a:buSzPct val="99000"/>
              <a:buFont typeface="Arial"/>
              <a:buChar char="•"/>
              <a:tabLst/>
            </a:pPr>
            <a:r>
              <a:rPr lang="en-US" kern="1200">
                <a:ea typeface="+mn-ea"/>
                <a:sym typeface="Arial"/>
              </a:rPr>
              <a:t>Resources for Senior Officials document</a:t>
            </a:r>
          </a:p>
          <a:p>
            <a:pPr marL="254000" lvl="1" indent="-254000" fontAlgn="auto">
              <a:spcBef>
                <a:spcPct val="100000"/>
              </a:spcBef>
              <a:spcAft>
                <a:spcPts val="0"/>
              </a:spcAft>
              <a:buSzPct val="99000"/>
              <a:buFont typeface="Arial"/>
              <a:buChar char="•"/>
              <a:tabLst/>
            </a:pPr>
            <a:r>
              <a:rPr lang="en-US" kern="1200">
                <a:ea typeface="+mn-ea"/>
                <a:sym typeface="Arial"/>
              </a:rPr>
              <a:t>Sample local Delegation of Authority letter</a:t>
            </a:r>
            <a:endParaRPr lang="en-US"/>
          </a:p>
        </p:txBody>
      </p:sp>
      <p:pic>
        <p:nvPicPr>
          <p:cNvPr id="8" name="Content Placeholder 7" descr="Scanned copies of document">
            <a:extLst>
              <a:ext uri="{FF2B5EF4-FFF2-40B4-BE49-F238E27FC236}">
                <a16:creationId xmlns:a16="http://schemas.microsoft.com/office/drawing/2014/main" id="{C1F303C6-AEEC-4804-A8BE-4E097975CEA8}"/>
              </a:ext>
            </a:extLst>
          </p:cNvPr>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5157216" y="1592770"/>
            <a:ext cx="2944368" cy="3681984"/>
          </a:xfrm>
          <a:prstGeom prst="rect">
            <a:avLst/>
          </a:prstGeom>
        </p:spPr>
      </p:pic>
      <p:sp>
        <p:nvSpPr>
          <p:cNvPr id="9" name="Slide Number Placeholder 8">
            <a:extLst>
              <a:ext uri="{FF2B5EF4-FFF2-40B4-BE49-F238E27FC236}">
                <a16:creationId xmlns:a16="http://schemas.microsoft.com/office/drawing/2014/main" id="{C5CD87BC-CD14-47D1-A0D3-982A9712341B}"/>
              </a:ext>
            </a:extLst>
          </p:cNvPr>
          <p:cNvSpPr>
            <a:spLocks noGrp="1"/>
          </p:cNvSpPr>
          <p:nvPr>
            <p:ph type="sldNum" sz="quarter" idx="12"/>
          </p:nvPr>
        </p:nvSpPr>
        <p:spPr/>
        <p:txBody>
          <a:bodyPr/>
          <a:lstStyle/>
          <a:p>
            <a:pPr>
              <a:spcBef>
                <a:spcPts val="100"/>
              </a:spcBef>
              <a:buSzPct val="99000"/>
            </a:pPr>
            <a:fld id="{2D1C1C66-95BC-4AE5-8DEA-7B6A337C451A}" type="slidenum">
              <a:rPr lang="en-US" smtClean="0"/>
              <a:pPr>
                <a:spcBef>
                  <a:spcPts val="100"/>
                </a:spcBef>
                <a:buSzPct val="99000"/>
              </a:pPr>
              <a:t>8</a:t>
            </a:fld>
            <a:endParaRPr lang="en-US"/>
          </a:p>
        </p:txBody>
      </p:sp>
    </p:spTree>
    <p:extLst>
      <p:ext uri="{BB962C8B-B14F-4D97-AF65-F5344CB8AC3E}">
        <p14:creationId xmlns:p14="http://schemas.microsoft.com/office/powerpoint/2010/main" val="3828143408"/>
      </p:ext>
    </p:extLst>
  </p:cSld>
  <p:clrMapOvr>
    <a:masterClrMapping/>
  </p:clrMapOvr>
  <p:transition>
    <p:wipe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spcBef>
                <a:spcPct val="100000"/>
              </a:spcBef>
              <a:buSzPct val="99000"/>
            </a:pPr>
            <a:r>
              <a:rPr lang="en-US"/>
              <a:t>Objectives Review</a:t>
            </a:r>
          </a:p>
        </p:txBody>
      </p:sp>
      <p:sp>
        <p:nvSpPr>
          <p:cNvPr id="3" name="Content Placeholder 2">
            <a:extLst>
              <a:ext uri="{FF2B5EF4-FFF2-40B4-BE49-F238E27FC236}">
                <a16:creationId xmlns:a16="http://schemas.microsoft.com/office/drawing/2014/main" id="{2E7F8D85-7873-4FFF-BDC1-E71AD4C52AF3}"/>
              </a:ext>
            </a:extLst>
          </p:cNvPr>
          <p:cNvSpPr>
            <a:spLocks noGrp="1"/>
          </p:cNvSpPr>
          <p:nvPr>
            <p:ph idx="1"/>
          </p:nvPr>
        </p:nvSpPr>
        <p:spPr/>
        <p:txBody>
          <a:bodyPr/>
          <a:lstStyle/>
          <a:p>
            <a:pPr marL="254000" lvl="1" indent="-254000">
              <a:spcBef>
                <a:spcPct val="100000"/>
              </a:spcBef>
              <a:buSzPct val="99000"/>
            </a:pPr>
            <a:r>
              <a:rPr lang="en-US" kern="1200">
                <a:sym typeface="Arial"/>
              </a:rPr>
              <a:t>What are the course goals and objectives? </a:t>
            </a:r>
            <a:endParaRPr lang="en-US"/>
          </a:p>
        </p:txBody>
      </p:sp>
      <p:sp>
        <p:nvSpPr>
          <p:cNvPr id="6" name="Slide Number Placeholder 5">
            <a:extLst>
              <a:ext uri="{FF2B5EF4-FFF2-40B4-BE49-F238E27FC236}">
                <a16:creationId xmlns:a16="http://schemas.microsoft.com/office/drawing/2014/main" id="{3403E567-DCFB-4332-BEF3-040377BF2F2D}"/>
              </a:ext>
            </a:extLst>
          </p:cNvPr>
          <p:cNvSpPr>
            <a:spLocks noGrp="1"/>
          </p:cNvSpPr>
          <p:nvPr>
            <p:ph type="sldNum" sz="quarter" idx="12"/>
          </p:nvPr>
        </p:nvSpPr>
        <p:spPr/>
        <p:txBody>
          <a:bodyPr/>
          <a:lstStyle/>
          <a:p>
            <a:pPr>
              <a:spcBef>
                <a:spcPts val="100"/>
              </a:spcBef>
              <a:buSzPct val="99000"/>
            </a:pPr>
            <a:fld id="{2D1C1C66-95BC-4AE5-8DEA-7B6A337C451A}" type="slidenum">
              <a:rPr lang="en-US" smtClean="0"/>
              <a:pPr>
                <a:spcBef>
                  <a:spcPts val="100"/>
                </a:spcBef>
                <a:buSzPct val="99000"/>
              </a:pPr>
              <a:t>9</a:t>
            </a:fld>
            <a:endParaRPr lang="en-US"/>
          </a:p>
        </p:txBody>
      </p:sp>
    </p:spTree>
    <p:extLst>
      <p:ext uri="{BB962C8B-B14F-4D97-AF65-F5344CB8AC3E}">
        <p14:creationId xmlns:p14="http://schemas.microsoft.com/office/powerpoint/2010/main" val="3021514558"/>
      </p:ext>
    </p:extLst>
  </p:cSld>
  <p:clrMapOvr>
    <a:masterClrMapping/>
  </p:clrMapOvr>
  <p:transition>
    <p:wipe dir="r"/>
  </p:transition>
</p:sld>
</file>

<file path=ppt/theme/theme1.xml><?xml version="1.0" encoding="utf-8"?>
<a:theme xmlns:a="http://schemas.openxmlformats.org/drawingml/2006/main" name="EMI_PPT">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imes New Roman"/>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1"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EMI_PPT_V6.potx" id="{87FA236F-5E7C-4F8D-BD1E-D26C03F4BCD1}" vid="{D5C7932F-4394-40C8-ABE7-3049CD3103A1}"/>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Next_x0020_Course_x0020_Date xmlns="95ba42ad-0bbe-4ff2-b5a3-00bdc267f7a0"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mso-contentType ?>
<SharedContentType xmlns="Microsoft.SharePoint.Taxonomy.ContentTypeSync" SourceId="568ddf3f-b77f-46a0-9295-2b9495b51427" ContentTypeId="0x0101" PreviousValue="false"/>
</file>

<file path=customXml/item4.xml><?xml version="1.0" encoding="utf-8"?>
<ct:contentTypeSchema xmlns:ct="http://schemas.microsoft.com/office/2006/metadata/contentType" xmlns:ma="http://schemas.microsoft.com/office/2006/metadata/properties/metaAttributes" ct:_="" ma:_="" ma:contentTypeName="Document" ma:contentTypeID="0x0101001A4EFD91463C3843A9BA9A14DC38BC9D" ma:contentTypeVersion="18" ma:contentTypeDescription="Create a new document." ma:contentTypeScope="" ma:versionID="bb21318f442e9d82dca82e8ddb338816">
  <xsd:schema xmlns:xsd="http://www.w3.org/2001/XMLSchema" xmlns:xs="http://www.w3.org/2001/XMLSchema" xmlns:p="http://schemas.microsoft.com/office/2006/metadata/properties" xmlns:ns2="95ba42ad-0bbe-4ff2-b5a3-00bdc267f7a0" xmlns:ns3="62f7385f-acaa-4071-a761-f290236eec2e" targetNamespace="http://schemas.microsoft.com/office/2006/metadata/properties" ma:root="true" ma:fieldsID="ae236896bb2e122f42d13ef0e630527f" ns2:_="" ns3:_="">
    <xsd:import namespace="95ba42ad-0bbe-4ff2-b5a3-00bdc267f7a0"/>
    <xsd:import namespace="62f7385f-acaa-4071-a761-f290236eec2e"/>
    <xsd:element name="properties">
      <xsd:complexType>
        <xsd:sequence>
          <xsd:element name="documentManagement">
            <xsd:complexType>
              <xsd:all>
                <xsd:element ref="ns2:Next_x0020_Course_x0020_Date" minOccurs="0"/>
                <xsd:element ref="ns2:MediaServiceMetadata" minOccurs="0"/>
                <xsd:element ref="ns2:MediaServiceFastMetadata" minOccurs="0"/>
                <xsd:element ref="ns3:SharedWithUsers" minOccurs="0"/>
                <xsd:element ref="ns3:SharedWithDetails" minOccurs="0"/>
                <xsd:element ref="ns2:MediaServiceDateTaken" minOccurs="0"/>
                <xsd:element ref="ns2:MediaLengthInSeconds" minOccurs="0"/>
                <xsd:element ref="ns2:MediaServiceAutoTags"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5ba42ad-0bbe-4ff2-b5a3-00bdc267f7a0" elementFormDefault="qualified">
    <xsd:import namespace="http://schemas.microsoft.com/office/2006/documentManagement/types"/>
    <xsd:import namespace="http://schemas.microsoft.com/office/infopath/2007/PartnerControls"/>
    <xsd:element name="Next_x0020_Course_x0020_Date" ma:index="8" nillable="true" ma:displayName="Next Course Date" ma:format="DateOnly" ma:internalName="Next_x0020_Course_x0020_Date">
      <xsd:simpleType>
        <xsd:restriction base="dms:DateTime"/>
      </xsd:simpleType>
    </xsd:element>
    <xsd:element name="MediaServiceMetadata" ma:index="9" nillable="true" ma:displayName="MediaServiceMetadata" ma:hidden="true" ma:internalName="MediaServiceMetadata" ma:readOnly="true">
      <xsd:simpleType>
        <xsd:restriction base="dms:Note"/>
      </xsd:simpleType>
    </xsd:element>
    <xsd:element name="MediaServiceFastMetadata" ma:index="10"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LengthInSeconds" ma:index="14" nillable="true" ma:displayName="Length (seconds)" ma:internalName="MediaLengthInSeconds" ma:readOnly="true">
      <xsd:simpleType>
        <xsd:restriction base="dms:Unknow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2f7385f-acaa-4071-a761-f290236eec2e"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B439736-71E9-48F0-93C3-5F80AFC0E484}">
  <ds:schemaRefs>
    <ds:schemaRef ds:uri="http://schemas.microsoft.com/office/2006/documentManagement/types"/>
    <ds:schemaRef ds:uri="http://purl.org/dc/dcmitype/"/>
    <ds:schemaRef ds:uri="http://schemas.microsoft.com/office/2006/metadata/properties"/>
    <ds:schemaRef ds:uri="http://purl.org/dc/elements/1.1/"/>
    <ds:schemaRef ds:uri="http://schemas.microsoft.com/office/infopath/2007/PartnerControls"/>
    <ds:schemaRef ds:uri="95ba42ad-0bbe-4ff2-b5a3-00bdc267f7a0"/>
    <ds:schemaRef ds:uri="http://purl.org/dc/terms/"/>
    <ds:schemaRef ds:uri="http://www.w3.org/XML/1998/namespace"/>
    <ds:schemaRef ds:uri="http://schemas.openxmlformats.org/package/2006/metadata/core-properties"/>
    <ds:schemaRef ds:uri="62f7385f-acaa-4071-a761-f290236eec2e"/>
  </ds:schemaRefs>
</ds:datastoreItem>
</file>

<file path=customXml/itemProps2.xml><?xml version="1.0" encoding="utf-8"?>
<ds:datastoreItem xmlns:ds="http://schemas.openxmlformats.org/officeDocument/2006/customXml" ds:itemID="{EA0AC7F7-5226-4294-A8BF-5F5479DE8E5F}">
  <ds:schemaRefs>
    <ds:schemaRef ds:uri="http://schemas.microsoft.com/sharepoint/v3/contenttype/forms"/>
  </ds:schemaRefs>
</ds:datastoreItem>
</file>

<file path=customXml/itemProps3.xml><?xml version="1.0" encoding="utf-8"?>
<ds:datastoreItem xmlns:ds="http://schemas.openxmlformats.org/officeDocument/2006/customXml" ds:itemID="{BD54A37F-E6CD-45A0-9598-1CEB0CA0E212}">
  <ds:schemaRefs>
    <ds:schemaRef ds:uri="Microsoft.SharePoint.Taxonomy.ContentTypeSync"/>
  </ds:schemaRefs>
</ds:datastoreItem>
</file>

<file path=customXml/itemProps4.xml><?xml version="1.0" encoding="utf-8"?>
<ds:datastoreItem xmlns:ds="http://schemas.openxmlformats.org/officeDocument/2006/customXml" ds:itemID="{ED3FB6CC-9B85-4509-AFA8-87DF8BF7DD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5ba42ad-0bbe-4ff2-b5a3-00bdc267f7a0"/>
    <ds:schemaRef ds:uri="62f7385f-acaa-4071-a761-f290236eec2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EMI_PPT_V7</Template>
  <TotalTime>0</TotalTime>
  <Words>307</Words>
  <Application>Microsoft Office PowerPoint</Application>
  <PresentationFormat>On-screen Show (4:3)</PresentationFormat>
  <Paragraphs>49</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Times New Roman</vt:lpstr>
      <vt:lpstr>Wingdings</vt:lpstr>
      <vt:lpstr>EMI_PPT</vt:lpstr>
      <vt:lpstr>G 0402 NIMS Overview for Senior Officials </vt:lpstr>
      <vt:lpstr>Unit 1: Course Introduction</vt:lpstr>
      <vt:lpstr>Unit Objectives</vt:lpstr>
      <vt:lpstr>Introductions</vt:lpstr>
      <vt:lpstr>Course Objective</vt:lpstr>
      <vt:lpstr>Course Terminal Objectives</vt:lpstr>
      <vt:lpstr>Course Overview</vt:lpstr>
      <vt:lpstr>Student Course Materials</vt:lpstr>
      <vt:lpstr>Objectives Review</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2021-07-01T17:06:21Z</dcterms:created>
  <dcterms:modified xsi:type="dcterms:W3CDTF">2022-03-14T12:09:37Z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0x0101001A4EFD91463C3843A9BA9A14DC38BC9D</vt:lpwstr>
  </property>
</Properties>
</file>